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m4a" ContentType="audio/mp4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sldIdLst>
    <p:sldId id="293" r:id="rId2"/>
    <p:sldId id="286" r:id="rId3"/>
    <p:sldId id="283" r:id="rId4"/>
    <p:sldId id="285" r:id="rId5"/>
    <p:sldId id="284" r:id="rId6"/>
    <p:sldId id="295" r:id="rId7"/>
    <p:sldId id="288" r:id="rId8"/>
    <p:sldId id="289" r:id="rId9"/>
    <p:sldId id="296" r:id="rId10"/>
    <p:sldId id="297" r:id="rId11"/>
    <p:sldId id="291" r:id="rId12"/>
    <p:sldId id="29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92"/>
    <p:restoredTop sz="94715"/>
  </p:normalViewPr>
  <p:slideViewPr>
    <p:cSldViewPr snapToGrid="0" snapToObjects="1">
      <p:cViewPr>
        <p:scale>
          <a:sx n="110" d="100"/>
          <a:sy n="110" d="100"/>
        </p:scale>
        <p:origin x="65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883C8-D184-0340-A30E-252C5B0938B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C1A8C-B186-D14A-AF9E-B24D5BAE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80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C1A8C-B186-D14A-AF9E-B24D5BAEE5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9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A1990C-A845-1943-9033-D247CE16153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0B962A-F13E-4241-BA7B-1928D389D55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A1990C-A845-1943-9033-D247CE16153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0B962A-F13E-4241-BA7B-1928D389D55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A1990C-A845-1943-9033-D247CE16153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0B962A-F13E-4241-BA7B-1928D389D55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A1990C-A845-1943-9033-D247CE16153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0B962A-F13E-4241-BA7B-1928D389D55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A1990C-A845-1943-9033-D247CE16153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0B962A-F13E-4241-BA7B-1928D389D55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A1990C-A845-1943-9033-D247CE16153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0B962A-F13E-4241-BA7B-1928D389D55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A1990C-A845-1943-9033-D247CE16153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0B962A-F13E-4241-BA7B-1928D389D55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A1990C-A845-1943-9033-D247CE16153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0B962A-F13E-4241-BA7B-1928D389D55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A1990C-A845-1943-9033-D247CE16153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0B962A-F13E-4241-BA7B-1928D389D55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A1990C-A845-1943-9033-D247CE16153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0B962A-F13E-4241-BA7B-1928D389D55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A1990C-A845-1943-9033-D247CE16153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0B962A-F13E-4241-BA7B-1928D389D55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Duke Title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2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5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jpg"/><Relationship Id="rId5" Type="http://schemas.openxmlformats.org/officeDocument/2006/relationships/image" Target="../media/image47.tiff"/><Relationship Id="rId6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gif"/><Relationship Id="rId5" Type="http://schemas.openxmlformats.org/officeDocument/2006/relationships/image" Target="../media/image48.tiff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tiff"/><Relationship Id="rId9" Type="http://schemas.openxmlformats.org/officeDocument/2006/relationships/image" Target="../media/image2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7" Type="http://schemas.openxmlformats.org/officeDocument/2006/relationships/image" Target="../media/image6.gif"/><Relationship Id="rId8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g"/><Relationship Id="rId20" Type="http://schemas.openxmlformats.org/officeDocument/2006/relationships/image" Target="../media/image2.png"/><Relationship Id="rId10" Type="http://schemas.openxmlformats.org/officeDocument/2006/relationships/image" Target="../media/image13.jpg"/><Relationship Id="rId11" Type="http://schemas.openxmlformats.org/officeDocument/2006/relationships/image" Target="../media/image14.jpg"/><Relationship Id="rId12" Type="http://schemas.openxmlformats.org/officeDocument/2006/relationships/image" Target="../media/image15.jpg"/><Relationship Id="rId13" Type="http://schemas.openxmlformats.org/officeDocument/2006/relationships/image" Target="../media/image16.jpg"/><Relationship Id="rId14" Type="http://schemas.openxmlformats.org/officeDocument/2006/relationships/image" Target="../media/image17.jpg"/><Relationship Id="rId15" Type="http://schemas.openxmlformats.org/officeDocument/2006/relationships/image" Target="../media/image18.jpg"/><Relationship Id="rId16" Type="http://schemas.openxmlformats.org/officeDocument/2006/relationships/image" Target="../media/image19.jpg"/><Relationship Id="rId17" Type="http://schemas.openxmlformats.org/officeDocument/2006/relationships/image" Target="../media/image20.jpg"/><Relationship Id="rId18" Type="http://schemas.openxmlformats.org/officeDocument/2006/relationships/image" Target="../media/image21.jpg"/><Relationship Id="rId19" Type="http://schemas.openxmlformats.org/officeDocument/2006/relationships/image" Target="../media/image22.jpg"/><Relationship Id="rId1" Type="http://schemas.microsoft.com/office/2007/relationships/media" Target="../media/media3.m4a"/><Relationship Id="rId2" Type="http://schemas.openxmlformats.org/officeDocument/2006/relationships/audio" Target="../media/media3.m4a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gif"/><Relationship Id="rId5" Type="http://schemas.openxmlformats.org/officeDocument/2006/relationships/image" Target="../media/image8.gif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gif"/><Relationship Id="rId5" Type="http://schemas.openxmlformats.org/officeDocument/2006/relationships/image" Target="../media/image24.tiff"/><Relationship Id="rId6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tiff"/><Relationship Id="rId7" Type="http://schemas.openxmlformats.org/officeDocument/2006/relationships/image" Target="../media/image28.tiff"/><Relationship Id="rId8" Type="http://schemas.openxmlformats.org/officeDocument/2006/relationships/image" Target="../media/image29.tiff"/><Relationship Id="rId9" Type="http://schemas.openxmlformats.org/officeDocument/2006/relationships/image" Target="../media/image30.tiff"/><Relationship Id="rId10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tiff"/><Relationship Id="rId7" Type="http://schemas.openxmlformats.org/officeDocument/2006/relationships/image" Target="../media/image28.tiff"/><Relationship Id="rId8" Type="http://schemas.openxmlformats.org/officeDocument/2006/relationships/image" Target="../media/image29.tiff"/><Relationship Id="rId9" Type="http://schemas.openxmlformats.org/officeDocument/2006/relationships/image" Target="../media/image30.tiff"/><Relationship Id="rId10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20" Type="http://schemas.openxmlformats.org/officeDocument/2006/relationships/image" Target="../media/image10.jpg"/><Relationship Id="rId21" Type="http://schemas.openxmlformats.org/officeDocument/2006/relationships/image" Target="../media/image9.jpg"/><Relationship Id="rId22" Type="http://schemas.openxmlformats.org/officeDocument/2006/relationships/image" Target="../media/image12.jpg"/><Relationship Id="rId23" Type="http://schemas.openxmlformats.org/officeDocument/2006/relationships/image" Target="../media/image16.jpg"/><Relationship Id="rId24" Type="http://schemas.openxmlformats.org/officeDocument/2006/relationships/image" Target="../media/image18.jpg"/><Relationship Id="rId25" Type="http://schemas.openxmlformats.org/officeDocument/2006/relationships/image" Target="../media/image21.jpg"/><Relationship Id="rId26" Type="http://schemas.openxmlformats.org/officeDocument/2006/relationships/image" Target="../media/image22.jpg"/><Relationship Id="rId27" Type="http://schemas.openxmlformats.org/officeDocument/2006/relationships/image" Target="../media/image2.png"/><Relationship Id="rId10" Type="http://schemas.openxmlformats.org/officeDocument/2006/relationships/image" Target="../media/image36.JPEG"/><Relationship Id="rId11" Type="http://schemas.openxmlformats.org/officeDocument/2006/relationships/image" Target="../media/image37.JPEG"/><Relationship Id="rId12" Type="http://schemas.openxmlformats.org/officeDocument/2006/relationships/image" Target="../media/image38.JPEG"/><Relationship Id="rId13" Type="http://schemas.openxmlformats.org/officeDocument/2006/relationships/image" Target="../media/image39.JPEG"/><Relationship Id="rId14" Type="http://schemas.openxmlformats.org/officeDocument/2006/relationships/image" Target="../media/image40.JPEG"/><Relationship Id="rId15" Type="http://schemas.openxmlformats.org/officeDocument/2006/relationships/image" Target="../media/image41.JPEG"/><Relationship Id="rId16" Type="http://schemas.openxmlformats.org/officeDocument/2006/relationships/image" Target="../media/image42.JPEG"/><Relationship Id="rId17" Type="http://schemas.openxmlformats.org/officeDocument/2006/relationships/image" Target="../media/image43.JPEG"/><Relationship Id="rId18" Type="http://schemas.openxmlformats.org/officeDocument/2006/relationships/image" Target="../media/image44.JPEG"/><Relationship Id="rId19" Type="http://schemas.openxmlformats.org/officeDocument/2006/relationships/image" Target="../media/image45.JPEG"/><Relationship Id="rId1" Type="http://schemas.microsoft.com/office/2007/relationships/media" Target="../media/media7.m4a"/><Relationship Id="rId2" Type="http://schemas.openxmlformats.org/officeDocument/2006/relationships/audio" Target="../media/media7.m4a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5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5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ECE590-05: Introduction to ML</a:t>
            </a:r>
            <a:br>
              <a:rPr lang="en-US" dirty="0" smtClean="0"/>
            </a:br>
            <a:r>
              <a:rPr lang="en-US" dirty="0" smtClean="0"/>
              <a:t>Transfer Learning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Nathan Inkawhich</a:t>
            </a:r>
          </a:p>
          <a:p>
            <a:r>
              <a:rPr lang="en-US" dirty="0" err="1" smtClean="0"/>
              <a:t>Yifan</a:t>
            </a:r>
            <a:r>
              <a:rPr lang="en-US" dirty="0" smtClean="0"/>
              <a:t> Li</a:t>
            </a:r>
          </a:p>
          <a:p>
            <a:r>
              <a:rPr lang="en-US" dirty="0" smtClean="0"/>
              <a:t>Hayden Bader</a:t>
            </a:r>
          </a:p>
          <a:p>
            <a:r>
              <a:rPr lang="en-US" dirty="0" smtClean="0"/>
              <a:t>Duke University, Spring 2018</a:t>
            </a:r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6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6"/>
    </mc:Choice>
    <mc:Fallback>
      <p:transition spd="slow" advTm="2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0" y="5808166"/>
            <a:ext cx="298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Note: All weights initialized from pre-trained model.</a:t>
            </a:r>
            <a:endParaRPr lang="en-US" i="1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38368" y="1249311"/>
            <a:ext cx="9369873" cy="2493824"/>
            <a:chOff x="845771" y="3861518"/>
            <a:chExt cx="9369873" cy="2493824"/>
          </a:xfrm>
        </p:grpSpPr>
        <p:sp>
          <p:nvSpPr>
            <p:cNvPr id="25" name="TextBox 24"/>
            <p:cNvSpPr txBox="1"/>
            <p:nvPr/>
          </p:nvSpPr>
          <p:spPr>
            <a:xfrm>
              <a:off x="845771" y="4711873"/>
              <a:ext cx="323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err="1" smtClean="0">
                  <a:latin typeface="Helvetica" charset="0"/>
                  <a:ea typeface="Helvetica" charset="0"/>
                  <a:cs typeface="Helvetica" charset="0"/>
                </a:rPr>
                <a:t>Finetune</a:t>
              </a:r>
              <a:r>
                <a:rPr lang="en-US" u="sng" dirty="0" smtClean="0">
                  <a:latin typeface="Helvetica" charset="0"/>
                  <a:ea typeface="Helvetica" charset="0"/>
                  <a:cs typeface="Helvetica" charset="0"/>
                </a:rPr>
                <a:t>:</a:t>
              </a:r>
            </a:p>
            <a:p>
              <a:pPr algn="ctr"/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ALL weights updated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211593" y="4200052"/>
              <a:ext cx="6004051" cy="2155290"/>
              <a:chOff x="2273370" y="3673642"/>
              <a:chExt cx="7757549" cy="2784748"/>
            </a:xfrm>
          </p:grpSpPr>
          <p:pic>
            <p:nvPicPr>
              <p:cNvPr id="4" name="Picture 3" descr="https://lh5.googleusercontent.com/PDDs1Mn3e_ZGqkbrhzjGf8i_R9Yxb9Vu1tqno7vJVEUed8J-Zq1qt6yWb7M2_Xe3yF1zCGOSTQawjwvoWKlOsGNJHh4wgCkoNipIBzk2q6EBvMlM2ZBDybkmWakonoxp5O7LwYrh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3370" y="3882189"/>
                <a:ext cx="7757549" cy="257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Arrow Connector 5"/>
              <p:cNvCxnSpPr/>
              <p:nvPr/>
            </p:nvCxnSpPr>
            <p:spPr>
              <a:xfrm>
                <a:off x="2273370" y="3673642"/>
                <a:ext cx="7757549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5812039" y="3861518"/>
              <a:ext cx="2427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hanging</a:t>
              </a:r>
              <a:endParaRPr lang="en-US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38368" y="3780173"/>
            <a:ext cx="10067022" cy="2351158"/>
            <a:chOff x="845771" y="1491639"/>
            <a:chExt cx="10067022" cy="2351158"/>
          </a:xfrm>
        </p:grpSpPr>
        <p:sp>
          <p:nvSpPr>
            <p:cNvPr id="24" name="TextBox 23"/>
            <p:cNvSpPr txBox="1"/>
            <p:nvPr/>
          </p:nvSpPr>
          <p:spPr>
            <a:xfrm>
              <a:off x="845771" y="1907056"/>
              <a:ext cx="323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>
                  <a:latin typeface="Helvetica" charset="0"/>
                  <a:ea typeface="Helvetica" charset="0"/>
                  <a:cs typeface="Helvetica" charset="0"/>
                </a:rPr>
                <a:t>Feature Extract:</a:t>
              </a:r>
            </a:p>
            <a:p>
              <a:pPr algn="ctr"/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Only update last layer weights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211593" y="1515029"/>
              <a:ext cx="6062567" cy="2327768"/>
              <a:chOff x="2273370" y="361244"/>
              <a:chExt cx="7833156" cy="3007598"/>
            </a:xfrm>
          </p:grpSpPr>
          <p:pic>
            <p:nvPicPr>
              <p:cNvPr id="3" name="Picture 2" descr="https://lh5.googleusercontent.com/PDDs1Mn3e_ZGqkbrhzjGf8i_R9Yxb9Vu1tqno7vJVEUed8J-Zq1qt6yWb7M2_Xe3yF1zCGOSTQawjwvoWKlOsGNJHh4wgCkoNipIBzk2q6EBvMlM2ZBDybkmWakonoxp5O7LwYrh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3370" y="792641"/>
                <a:ext cx="7757549" cy="257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>
                <a:off x="9545053" y="730565"/>
                <a:ext cx="56147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73370" y="733607"/>
                <a:ext cx="727168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273370" y="792641"/>
                <a:ext cx="7271683" cy="2492426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9545053" y="361244"/>
                <a:ext cx="0" cy="2923823"/>
              </a:xfrm>
              <a:prstGeom prst="line">
                <a:avLst/>
              </a:prstGeom>
              <a:ln w="4762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5812039" y="1515029"/>
              <a:ext cx="2427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Not changing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39600" y="1491639"/>
              <a:ext cx="1073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hanging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Transfer Learning: </a:t>
            </a:r>
            <a:r>
              <a:rPr lang="en-US" sz="4000" dirty="0" err="1" smtClean="0"/>
              <a:t>Finetune</a:t>
            </a:r>
            <a:r>
              <a:rPr lang="en-US" sz="4000" dirty="0" smtClean="0"/>
              <a:t> vs Feature Extract</a:t>
            </a:r>
            <a:endParaRPr lang="en-US" sz="4000" dirty="0"/>
          </a:p>
        </p:txBody>
      </p:sp>
      <p:sp>
        <p:nvSpPr>
          <p:cNvPr id="21" name="5-Point Star 20"/>
          <p:cNvSpPr/>
          <p:nvPr/>
        </p:nvSpPr>
        <p:spPr>
          <a:xfrm>
            <a:off x="292036" y="4195590"/>
            <a:ext cx="646331" cy="646331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ound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9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2"/>
    </mc:Choice>
    <mc:Fallback>
      <p:transition spd="slow" advTm="4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601883" y="1884385"/>
            <a:ext cx="11096445" cy="3521368"/>
            <a:chOff x="729205" y="1537144"/>
            <a:chExt cx="11096445" cy="352136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036" y="1537144"/>
              <a:ext cx="4695157" cy="3521368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9688011" y="1755525"/>
              <a:ext cx="2137639" cy="1089515"/>
              <a:chOff x="6049492" y="1323818"/>
              <a:chExt cx="2564811" cy="130723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912503" y="1323818"/>
                <a:ext cx="1701800" cy="1307238"/>
                <a:chOff x="7039503" y="1361918"/>
                <a:chExt cx="1701800" cy="1307238"/>
              </a:xfrm>
            </p:grpSpPr>
            <p:sp>
              <p:nvSpPr>
                <p:cNvPr id="2" name="TextBox 1"/>
                <p:cNvSpPr txBox="1"/>
                <p:nvPr/>
              </p:nvSpPr>
              <p:spPr>
                <a:xfrm>
                  <a:off x="7039503" y="2299875"/>
                  <a:ext cx="1701800" cy="369281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Scratch</a:t>
                  </a:r>
                  <a:endParaRPr lang="en-US" dirty="0"/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039503" y="1361918"/>
                  <a:ext cx="1701800" cy="369281"/>
                </a:xfrm>
                <a:prstGeom prst="rect">
                  <a:avLst/>
                </a:prstGeom>
                <a:ln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err="1" smtClean="0"/>
                    <a:t>Finetune</a:t>
                  </a:r>
                  <a:endParaRPr lang="en-US" dirty="0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7039503" y="1830864"/>
                  <a:ext cx="1701800" cy="369281"/>
                </a:xfrm>
                <a:prstGeom prst="rect">
                  <a:avLst/>
                </a:prstGeom>
                <a:ln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Feature Extract</a:t>
                  </a:r>
                  <a:endParaRPr lang="en-US" sz="1400" dirty="0"/>
                </a:p>
              </p:txBody>
            </p:sp>
          </p:grpSp>
          <p:cxnSp>
            <p:nvCxnSpPr>
              <p:cNvPr id="10" name="Straight Arrow Connector 9"/>
              <p:cNvCxnSpPr>
                <a:stCxn id="5" idx="1"/>
              </p:cNvCxnSpPr>
              <p:nvPr/>
            </p:nvCxnSpPr>
            <p:spPr>
              <a:xfrm flipH="1">
                <a:off x="6049492" y="1508459"/>
                <a:ext cx="863012" cy="369217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6" idx="1"/>
              </p:cNvCxnSpPr>
              <p:nvPr/>
            </p:nvCxnSpPr>
            <p:spPr>
              <a:xfrm flipH="1">
                <a:off x="6049492" y="1977405"/>
                <a:ext cx="863011" cy="84912"/>
              </a:xfrm>
              <a:prstGeom prst="straightConnector1">
                <a:avLst/>
              </a:prstGeom>
              <a:ln w="254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2" idx="1"/>
              </p:cNvCxnSpPr>
              <p:nvPr/>
            </p:nvCxnSpPr>
            <p:spPr>
              <a:xfrm flipH="1" flipV="1">
                <a:off x="6049492" y="2446415"/>
                <a:ext cx="863011" cy="1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205" y="1537144"/>
              <a:ext cx="4153649" cy="352136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3483980" y="3900668"/>
              <a:ext cx="1398874" cy="11578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endCxn id="26" idx="1"/>
            </p:cNvCxnSpPr>
            <p:nvPr/>
          </p:nvCxnSpPr>
          <p:spPr>
            <a:xfrm flipV="1">
              <a:off x="4882854" y="3297828"/>
              <a:ext cx="695182" cy="11700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Experimental Results</a:t>
            </a:r>
            <a:endParaRPr lang="en-US" sz="4400" dirty="0"/>
          </a:p>
        </p:txBody>
      </p:sp>
      <p:pic>
        <p:nvPicPr>
          <p:cNvPr id="13" name="Sound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0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43"/>
    </mc:Choice>
    <mc:Fallback>
      <p:transition spd="slow" advTm="31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Programmer Destiny</a:t>
            </a:r>
            <a:endParaRPr lang="en-US" sz="4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127094" y="1711836"/>
            <a:ext cx="5937812" cy="4597649"/>
            <a:chOff x="3157859" y="1911886"/>
            <a:chExt cx="5903678" cy="457121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859" y="1977033"/>
              <a:ext cx="5903678" cy="450607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1215" y="4467905"/>
              <a:ext cx="826095" cy="840096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450714" y="1911886"/>
              <a:ext cx="2593191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000" b="1" cap="none" spc="0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pct10">
                    <a:fgClr>
                      <a:schemeClr val="accent3">
                        <a:lumMod val="20000"/>
                        <a:lumOff val="80000"/>
                      </a:schemeClr>
                    </a:fgClr>
                    <a:bgClr>
                      <a:srgbClr val="FF0767"/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C++</a:t>
              </a:r>
              <a:endParaRPr lang="en-US" sz="6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pct10">
                  <a:fgClr>
                    <a:schemeClr val="accent3">
                      <a:lumMod val="20000"/>
                      <a:lumOff val="80000"/>
                    </a:schemeClr>
                  </a:fgClr>
                  <a:bgClr>
                    <a:srgbClr val="FF0767"/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998555" y="1871488"/>
            <a:ext cx="869301" cy="1334207"/>
            <a:chOff x="7929132" y="1180743"/>
            <a:chExt cx="1011613" cy="155262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" t="-695" r="-6108" b="66753"/>
            <a:stretch/>
          </p:blipFill>
          <p:spPr>
            <a:xfrm rot="3418130">
              <a:off x="8290311" y="1496881"/>
              <a:ext cx="966571" cy="33429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22"/>
            <a:stretch/>
          </p:blipFill>
          <p:spPr>
            <a:xfrm>
              <a:off x="7929132" y="2073868"/>
              <a:ext cx="966570" cy="65950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8"/>
            <a:srcRect l="27987" r="28504"/>
            <a:stretch/>
          </p:blipFill>
          <p:spPr>
            <a:xfrm>
              <a:off x="7953552" y="1401211"/>
              <a:ext cx="606589" cy="697087"/>
            </a:xfrm>
            <a:prstGeom prst="rect">
              <a:avLst/>
            </a:prstGeom>
          </p:spPr>
        </p:pic>
      </p:grp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1"/>
    </mc:Choice>
    <mc:Fallback>
      <p:transition spd="slow" advTm="24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Machine Learning is Everywhere!</a:t>
            </a:r>
            <a:endParaRPr lang="en-US" sz="4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296364" y="1417639"/>
            <a:ext cx="12189063" cy="4941379"/>
            <a:chOff x="261738" y="903052"/>
            <a:chExt cx="13820496" cy="5602753"/>
          </a:xfrm>
        </p:grpSpPr>
        <p:grpSp>
          <p:nvGrpSpPr>
            <p:cNvPr id="5" name="Group 4"/>
            <p:cNvGrpSpPr/>
            <p:nvPr/>
          </p:nvGrpSpPr>
          <p:grpSpPr>
            <a:xfrm>
              <a:off x="261738" y="903052"/>
              <a:ext cx="7937429" cy="5602753"/>
              <a:chOff x="2428164" y="900332"/>
              <a:chExt cx="7937429" cy="560275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4330" y="3530991"/>
                <a:ext cx="4458141" cy="297209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4330" y="900332"/>
                <a:ext cx="4461263" cy="2509461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8164" y="900332"/>
                <a:ext cx="3385928" cy="5602753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8286283" y="903052"/>
              <a:ext cx="5795951" cy="5602753"/>
              <a:chOff x="8286283" y="903052"/>
              <a:chExt cx="5795951" cy="560275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6283" y="903052"/>
                <a:ext cx="5795951" cy="560275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1141612" y="903052"/>
                <a:ext cx="2940622" cy="56027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" name="Sound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08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6"/>
    </mc:Choice>
    <mc:Fallback>
      <p:transition spd="slow" advTm="18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386316" y="1716798"/>
            <a:ext cx="3472670" cy="3472670"/>
            <a:chOff x="4411579" y="-536965"/>
            <a:chExt cx="7202905" cy="7202905"/>
          </a:xfrm>
          <a:solidFill>
            <a:schemeClr val="bg1"/>
          </a:solidFill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175" y="977231"/>
              <a:ext cx="5669993" cy="425249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7" name="Donut 16"/>
            <p:cNvSpPr/>
            <p:nvPr/>
          </p:nvSpPr>
          <p:spPr>
            <a:xfrm>
              <a:off x="4411579" y="-536965"/>
              <a:ext cx="7202905" cy="7202905"/>
            </a:xfrm>
            <a:prstGeom prst="donut">
              <a:avLst>
                <a:gd name="adj" fmla="val 26788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4" y="2145923"/>
            <a:ext cx="2690480" cy="30315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9020" y="1776591"/>
            <a:ext cx="262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Lots of Training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mages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2101" y="2112578"/>
            <a:ext cx="160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Lots of Time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Cross 22"/>
          <p:cNvSpPr/>
          <p:nvPr/>
        </p:nvSpPr>
        <p:spPr>
          <a:xfrm>
            <a:off x="3472872" y="3104169"/>
            <a:ext cx="631831" cy="631831"/>
          </a:xfrm>
          <a:prstGeom prst="plus">
            <a:avLst>
              <a:gd name="adj" fmla="val 44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192810" y="3230058"/>
            <a:ext cx="508130" cy="283288"/>
            <a:chOff x="6074456" y="1410096"/>
            <a:chExt cx="440644" cy="166515"/>
          </a:xfrm>
        </p:grpSpPr>
        <p:sp>
          <p:nvSpPr>
            <p:cNvPr id="24" name="Rectangle 23"/>
            <p:cNvSpPr/>
            <p:nvPr/>
          </p:nvSpPr>
          <p:spPr>
            <a:xfrm>
              <a:off x="6074456" y="1410096"/>
              <a:ext cx="440644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74456" y="1530892"/>
              <a:ext cx="440644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869727" y="572748"/>
            <a:ext cx="4946261" cy="5725634"/>
            <a:chOff x="6906421" y="245650"/>
            <a:chExt cx="5016500" cy="6470988"/>
          </a:xfrm>
        </p:grpSpPr>
        <p:grpSp>
          <p:nvGrpSpPr>
            <p:cNvPr id="60" name="Group 59"/>
            <p:cNvGrpSpPr/>
            <p:nvPr/>
          </p:nvGrpSpPr>
          <p:grpSpPr>
            <a:xfrm>
              <a:off x="6906421" y="245650"/>
              <a:ext cx="5016500" cy="6470988"/>
              <a:chOff x="7797800" y="381000"/>
              <a:chExt cx="4292600" cy="553720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797800" y="381000"/>
                <a:ext cx="4292600" cy="5537200"/>
                <a:chOff x="7797800" y="381000"/>
                <a:chExt cx="4292600" cy="5537200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7810791" y="390020"/>
                  <a:ext cx="4246205" cy="5523775"/>
                  <a:chOff x="7810791" y="390020"/>
                  <a:chExt cx="4246205" cy="5523775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7810791" y="390020"/>
                    <a:ext cx="4246205" cy="552377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" name="Curved Connector 28"/>
                  <p:cNvCxnSpPr/>
                  <p:nvPr/>
                </p:nvCxnSpPr>
                <p:spPr>
                  <a:xfrm rot="16200000" flipH="1">
                    <a:off x="7316524" y="898708"/>
                    <a:ext cx="5215385" cy="4205368"/>
                  </a:xfrm>
                  <a:prstGeom prst="curvedConnector3">
                    <a:avLst>
                      <a:gd name="adj1" fmla="val 74351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urved Connector 30"/>
                  <p:cNvCxnSpPr/>
                  <p:nvPr/>
                </p:nvCxnSpPr>
                <p:spPr>
                  <a:xfrm rot="5400000" flipH="1" flipV="1">
                    <a:off x="7562017" y="1351717"/>
                    <a:ext cx="4724399" cy="4205369"/>
                  </a:xfrm>
                  <a:prstGeom prst="curvedConnector3">
                    <a:avLst>
                      <a:gd name="adj1" fmla="val 45162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urved Connector 37"/>
                  <p:cNvCxnSpPr/>
                  <p:nvPr/>
                </p:nvCxnSpPr>
                <p:spPr>
                  <a:xfrm rot="5400000" flipH="1" flipV="1">
                    <a:off x="8340465" y="1152265"/>
                    <a:ext cx="3496180" cy="197169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Freeform 51"/>
                <p:cNvSpPr/>
                <p:nvPr/>
              </p:nvSpPr>
              <p:spPr>
                <a:xfrm>
                  <a:off x="7835900" y="381000"/>
                  <a:ext cx="3265149" cy="3543300"/>
                </a:xfrm>
                <a:custGeom>
                  <a:avLst/>
                  <a:gdLst>
                    <a:gd name="connsiteX0" fmla="*/ 0 w 3265149"/>
                    <a:gd name="connsiteY0" fmla="*/ 12700 h 3543300"/>
                    <a:gd name="connsiteX1" fmla="*/ 0 w 3265149"/>
                    <a:gd name="connsiteY1" fmla="*/ 12700 h 3543300"/>
                    <a:gd name="connsiteX2" fmla="*/ 25400 w 3265149"/>
                    <a:gd name="connsiteY2" fmla="*/ 431800 h 3543300"/>
                    <a:gd name="connsiteX3" fmla="*/ 63500 w 3265149"/>
                    <a:gd name="connsiteY3" fmla="*/ 558800 h 3543300"/>
                    <a:gd name="connsiteX4" fmla="*/ 76200 w 3265149"/>
                    <a:gd name="connsiteY4" fmla="*/ 596900 h 3543300"/>
                    <a:gd name="connsiteX5" fmla="*/ 88900 w 3265149"/>
                    <a:gd name="connsiteY5" fmla="*/ 635000 h 3543300"/>
                    <a:gd name="connsiteX6" fmla="*/ 114300 w 3265149"/>
                    <a:gd name="connsiteY6" fmla="*/ 736600 h 3543300"/>
                    <a:gd name="connsiteX7" fmla="*/ 127000 w 3265149"/>
                    <a:gd name="connsiteY7" fmla="*/ 787400 h 3543300"/>
                    <a:gd name="connsiteX8" fmla="*/ 139700 w 3265149"/>
                    <a:gd name="connsiteY8" fmla="*/ 876300 h 3543300"/>
                    <a:gd name="connsiteX9" fmla="*/ 152400 w 3265149"/>
                    <a:gd name="connsiteY9" fmla="*/ 952500 h 3543300"/>
                    <a:gd name="connsiteX10" fmla="*/ 177800 w 3265149"/>
                    <a:gd name="connsiteY10" fmla="*/ 1130300 h 3543300"/>
                    <a:gd name="connsiteX11" fmla="*/ 190500 w 3265149"/>
                    <a:gd name="connsiteY11" fmla="*/ 1193800 h 3543300"/>
                    <a:gd name="connsiteX12" fmla="*/ 215900 w 3265149"/>
                    <a:gd name="connsiteY12" fmla="*/ 1346200 h 3543300"/>
                    <a:gd name="connsiteX13" fmla="*/ 241300 w 3265149"/>
                    <a:gd name="connsiteY13" fmla="*/ 1485900 h 3543300"/>
                    <a:gd name="connsiteX14" fmla="*/ 254000 w 3265149"/>
                    <a:gd name="connsiteY14" fmla="*/ 1524000 h 3543300"/>
                    <a:gd name="connsiteX15" fmla="*/ 266700 w 3265149"/>
                    <a:gd name="connsiteY15" fmla="*/ 1625600 h 3543300"/>
                    <a:gd name="connsiteX16" fmla="*/ 292100 w 3265149"/>
                    <a:gd name="connsiteY16" fmla="*/ 1905000 h 3543300"/>
                    <a:gd name="connsiteX17" fmla="*/ 330200 w 3265149"/>
                    <a:gd name="connsiteY17" fmla="*/ 1981200 h 3543300"/>
                    <a:gd name="connsiteX18" fmla="*/ 342900 w 3265149"/>
                    <a:gd name="connsiteY18" fmla="*/ 2019300 h 3543300"/>
                    <a:gd name="connsiteX19" fmla="*/ 393700 w 3265149"/>
                    <a:gd name="connsiteY19" fmla="*/ 2095500 h 3543300"/>
                    <a:gd name="connsiteX20" fmla="*/ 419100 w 3265149"/>
                    <a:gd name="connsiteY20" fmla="*/ 2133600 h 3543300"/>
                    <a:gd name="connsiteX21" fmla="*/ 444500 w 3265149"/>
                    <a:gd name="connsiteY21" fmla="*/ 2171700 h 3543300"/>
                    <a:gd name="connsiteX22" fmla="*/ 457200 w 3265149"/>
                    <a:gd name="connsiteY22" fmla="*/ 2209800 h 3543300"/>
                    <a:gd name="connsiteX23" fmla="*/ 482600 w 3265149"/>
                    <a:gd name="connsiteY23" fmla="*/ 2260600 h 3543300"/>
                    <a:gd name="connsiteX24" fmla="*/ 495300 w 3265149"/>
                    <a:gd name="connsiteY24" fmla="*/ 2311400 h 3543300"/>
                    <a:gd name="connsiteX25" fmla="*/ 520700 w 3265149"/>
                    <a:gd name="connsiteY25" fmla="*/ 2387600 h 3543300"/>
                    <a:gd name="connsiteX26" fmla="*/ 533400 w 3265149"/>
                    <a:gd name="connsiteY26" fmla="*/ 2425700 h 3543300"/>
                    <a:gd name="connsiteX27" fmla="*/ 558800 w 3265149"/>
                    <a:gd name="connsiteY27" fmla="*/ 2527300 h 3543300"/>
                    <a:gd name="connsiteX28" fmla="*/ 584200 w 3265149"/>
                    <a:gd name="connsiteY28" fmla="*/ 2578100 h 3543300"/>
                    <a:gd name="connsiteX29" fmla="*/ 609600 w 3265149"/>
                    <a:gd name="connsiteY29" fmla="*/ 2616200 h 3543300"/>
                    <a:gd name="connsiteX30" fmla="*/ 622300 w 3265149"/>
                    <a:gd name="connsiteY30" fmla="*/ 2654300 h 3543300"/>
                    <a:gd name="connsiteX31" fmla="*/ 711200 w 3265149"/>
                    <a:gd name="connsiteY31" fmla="*/ 2768600 h 3543300"/>
                    <a:gd name="connsiteX32" fmla="*/ 774700 w 3265149"/>
                    <a:gd name="connsiteY32" fmla="*/ 2882900 h 3543300"/>
                    <a:gd name="connsiteX33" fmla="*/ 838200 w 3265149"/>
                    <a:gd name="connsiteY33" fmla="*/ 2959100 h 3543300"/>
                    <a:gd name="connsiteX34" fmla="*/ 850900 w 3265149"/>
                    <a:gd name="connsiteY34" fmla="*/ 2997200 h 3543300"/>
                    <a:gd name="connsiteX35" fmla="*/ 901700 w 3265149"/>
                    <a:gd name="connsiteY35" fmla="*/ 3073400 h 3543300"/>
                    <a:gd name="connsiteX36" fmla="*/ 939800 w 3265149"/>
                    <a:gd name="connsiteY36" fmla="*/ 3149600 h 3543300"/>
                    <a:gd name="connsiteX37" fmla="*/ 952500 w 3265149"/>
                    <a:gd name="connsiteY37" fmla="*/ 3187700 h 3543300"/>
                    <a:gd name="connsiteX38" fmla="*/ 1041400 w 3265149"/>
                    <a:gd name="connsiteY38" fmla="*/ 3289300 h 3543300"/>
                    <a:gd name="connsiteX39" fmla="*/ 1054100 w 3265149"/>
                    <a:gd name="connsiteY39" fmla="*/ 3327400 h 3543300"/>
                    <a:gd name="connsiteX40" fmla="*/ 1092200 w 3265149"/>
                    <a:gd name="connsiteY40" fmla="*/ 3352800 h 3543300"/>
                    <a:gd name="connsiteX41" fmla="*/ 1130300 w 3265149"/>
                    <a:gd name="connsiteY41" fmla="*/ 3390900 h 3543300"/>
                    <a:gd name="connsiteX42" fmla="*/ 1206500 w 3265149"/>
                    <a:gd name="connsiteY42" fmla="*/ 3441700 h 3543300"/>
                    <a:gd name="connsiteX43" fmla="*/ 1231900 w 3265149"/>
                    <a:gd name="connsiteY43" fmla="*/ 3479800 h 3543300"/>
                    <a:gd name="connsiteX44" fmla="*/ 1244600 w 3265149"/>
                    <a:gd name="connsiteY44" fmla="*/ 3517900 h 3543300"/>
                    <a:gd name="connsiteX45" fmla="*/ 1282700 w 3265149"/>
                    <a:gd name="connsiteY45" fmla="*/ 3543300 h 3543300"/>
                    <a:gd name="connsiteX46" fmla="*/ 1320800 w 3265149"/>
                    <a:gd name="connsiteY46" fmla="*/ 3086100 h 3543300"/>
                    <a:gd name="connsiteX47" fmla="*/ 1333500 w 3265149"/>
                    <a:gd name="connsiteY47" fmla="*/ 3009900 h 3543300"/>
                    <a:gd name="connsiteX48" fmla="*/ 1346200 w 3265149"/>
                    <a:gd name="connsiteY48" fmla="*/ 2921000 h 3543300"/>
                    <a:gd name="connsiteX49" fmla="*/ 1371600 w 3265149"/>
                    <a:gd name="connsiteY49" fmla="*/ 2844800 h 3543300"/>
                    <a:gd name="connsiteX50" fmla="*/ 1397000 w 3265149"/>
                    <a:gd name="connsiteY50" fmla="*/ 2755900 h 3543300"/>
                    <a:gd name="connsiteX51" fmla="*/ 1409700 w 3265149"/>
                    <a:gd name="connsiteY51" fmla="*/ 2705100 h 3543300"/>
                    <a:gd name="connsiteX52" fmla="*/ 1435100 w 3265149"/>
                    <a:gd name="connsiteY52" fmla="*/ 2654300 h 3543300"/>
                    <a:gd name="connsiteX53" fmla="*/ 1460500 w 3265149"/>
                    <a:gd name="connsiteY53" fmla="*/ 2578100 h 3543300"/>
                    <a:gd name="connsiteX54" fmla="*/ 1473200 w 3265149"/>
                    <a:gd name="connsiteY54" fmla="*/ 2540000 h 3543300"/>
                    <a:gd name="connsiteX55" fmla="*/ 1485900 w 3265149"/>
                    <a:gd name="connsiteY55" fmla="*/ 2501900 h 3543300"/>
                    <a:gd name="connsiteX56" fmla="*/ 1536700 w 3265149"/>
                    <a:gd name="connsiteY56" fmla="*/ 2413000 h 3543300"/>
                    <a:gd name="connsiteX57" fmla="*/ 1549400 w 3265149"/>
                    <a:gd name="connsiteY57" fmla="*/ 2374900 h 3543300"/>
                    <a:gd name="connsiteX58" fmla="*/ 1587500 w 3265149"/>
                    <a:gd name="connsiteY58" fmla="*/ 2324100 h 3543300"/>
                    <a:gd name="connsiteX59" fmla="*/ 1638300 w 3265149"/>
                    <a:gd name="connsiteY59" fmla="*/ 2247900 h 3543300"/>
                    <a:gd name="connsiteX60" fmla="*/ 1689100 w 3265149"/>
                    <a:gd name="connsiteY60" fmla="*/ 2171700 h 3543300"/>
                    <a:gd name="connsiteX61" fmla="*/ 1714500 w 3265149"/>
                    <a:gd name="connsiteY61" fmla="*/ 2133600 h 3543300"/>
                    <a:gd name="connsiteX62" fmla="*/ 1752600 w 3265149"/>
                    <a:gd name="connsiteY62" fmla="*/ 2095500 h 3543300"/>
                    <a:gd name="connsiteX63" fmla="*/ 1778000 w 3265149"/>
                    <a:gd name="connsiteY63" fmla="*/ 2057400 h 3543300"/>
                    <a:gd name="connsiteX64" fmla="*/ 1816100 w 3265149"/>
                    <a:gd name="connsiteY64" fmla="*/ 2019300 h 3543300"/>
                    <a:gd name="connsiteX65" fmla="*/ 1841500 w 3265149"/>
                    <a:gd name="connsiteY65" fmla="*/ 1981200 h 3543300"/>
                    <a:gd name="connsiteX66" fmla="*/ 1879600 w 3265149"/>
                    <a:gd name="connsiteY66" fmla="*/ 1955800 h 3543300"/>
                    <a:gd name="connsiteX67" fmla="*/ 1917700 w 3265149"/>
                    <a:gd name="connsiteY67" fmla="*/ 1917700 h 3543300"/>
                    <a:gd name="connsiteX68" fmla="*/ 1993900 w 3265149"/>
                    <a:gd name="connsiteY68" fmla="*/ 1879600 h 3543300"/>
                    <a:gd name="connsiteX69" fmla="*/ 2032000 w 3265149"/>
                    <a:gd name="connsiteY69" fmla="*/ 1841500 h 3543300"/>
                    <a:gd name="connsiteX70" fmla="*/ 2108200 w 3265149"/>
                    <a:gd name="connsiteY70" fmla="*/ 1816100 h 3543300"/>
                    <a:gd name="connsiteX71" fmla="*/ 2146300 w 3265149"/>
                    <a:gd name="connsiteY71" fmla="*/ 1803400 h 3543300"/>
                    <a:gd name="connsiteX72" fmla="*/ 2184400 w 3265149"/>
                    <a:gd name="connsiteY72" fmla="*/ 1790700 h 3543300"/>
                    <a:gd name="connsiteX73" fmla="*/ 2324100 w 3265149"/>
                    <a:gd name="connsiteY73" fmla="*/ 1752600 h 3543300"/>
                    <a:gd name="connsiteX74" fmla="*/ 2362200 w 3265149"/>
                    <a:gd name="connsiteY74" fmla="*/ 1739900 h 3543300"/>
                    <a:gd name="connsiteX75" fmla="*/ 2476500 w 3265149"/>
                    <a:gd name="connsiteY75" fmla="*/ 1663700 h 3543300"/>
                    <a:gd name="connsiteX76" fmla="*/ 2514600 w 3265149"/>
                    <a:gd name="connsiteY76" fmla="*/ 1638300 h 3543300"/>
                    <a:gd name="connsiteX77" fmla="*/ 2552700 w 3265149"/>
                    <a:gd name="connsiteY77" fmla="*/ 1612900 h 3543300"/>
                    <a:gd name="connsiteX78" fmla="*/ 2628900 w 3265149"/>
                    <a:gd name="connsiteY78" fmla="*/ 1536700 h 3543300"/>
                    <a:gd name="connsiteX79" fmla="*/ 2667000 w 3265149"/>
                    <a:gd name="connsiteY79" fmla="*/ 1498600 h 3543300"/>
                    <a:gd name="connsiteX80" fmla="*/ 2730500 w 3265149"/>
                    <a:gd name="connsiteY80" fmla="*/ 1422400 h 3543300"/>
                    <a:gd name="connsiteX81" fmla="*/ 2819400 w 3265149"/>
                    <a:gd name="connsiteY81" fmla="*/ 1320800 h 3543300"/>
                    <a:gd name="connsiteX82" fmla="*/ 2857500 w 3265149"/>
                    <a:gd name="connsiteY82" fmla="*/ 1244600 h 3543300"/>
                    <a:gd name="connsiteX83" fmla="*/ 2895600 w 3265149"/>
                    <a:gd name="connsiteY83" fmla="*/ 1206500 h 3543300"/>
                    <a:gd name="connsiteX84" fmla="*/ 2933700 w 3265149"/>
                    <a:gd name="connsiteY84" fmla="*/ 1130300 h 3543300"/>
                    <a:gd name="connsiteX85" fmla="*/ 2971800 w 3265149"/>
                    <a:gd name="connsiteY85" fmla="*/ 1003300 h 3543300"/>
                    <a:gd name="connsiteX86" fmla="*/ 2984500 w 3265149"/>
                    <a:gd name="connsiteY86" fmla="*/ 965200 h 3543300"/>
                    <a:gd name="connsiteX87" fmla="*/ 2997200 w 3265149"/>
                    <a:gd name="connsiteY87" fmla="*/ 838200 h 3543300"/>
                    <a:gd name="connsiteX88" fmla="*/ 3035300 w 3265149"/>
                    <a:gd name="connsiteY88" fmla="*/ 723900 h 3543300"/>
                    <a:gd name="connsiteX89" fmla="*/ 3073400 w 3265149"/>
                    <a:gd name="connsiteY89" fmla="*/ 647700 h 3543300"/>
                    <a:gd name="connsiteX90" fmla="*/ 3111500 w 3265149"/>
                    <a:gd name="connsiteY90" fmla="*/ 622300 h 3543300"/>
                    <a:gd name="connsiteX91" fmla="*/ 3136900 w 3265149"/>
                    <a:gd name="connsiteY91" fmla="*/ 584200 h 3543300"/>
                    <a:gd name="connsiteX92" fmla="*/ 3175000 w 3265149"/>
                    <a:gd name="connsiteY92" fmla="*/ 571500 h 3543300"/>
                    <a:gd name="connsiteX93" fmla="*/ 3187700 w 3265149"/>
                    <a:gd name="connsiteY93" fmla="*/ 520700 h 3543300"/>
                    <a:gd name="connsiteX94" fmla="*/ 3200400 w 3265149"/>
                    <a:gd name="connsiteY94" fmla="*/ 431800 h 3543300"/>
                    <a:gd name="connsiteX95" fmla="*/ 3213100 w 3265149"/>
                    <a:gd name="connsiteY95" fmla="*/ 381000 h 3543300"/>
                    <a:gd name="connsiteX96" fmla="*/ 3225800 w 3265149"/>
                    <a:gd name="connsiteY96" fmla="*/ 304800 h 3543300"/>
                    <a:gd name="connsiteX97" fmla="*/ 3238500 w 3265149"/>
                    <a:gd name="connsiteY97" fmla="*/ 241300 h 3543300"/>
                    <a:gd name="connsiteX98" fmla="*/ 3251200 w 3265149"/>
                    <a:gd name="connsiteY98" fmla="*/ 152400 h 3543300"/>
                    <a:gd name="connsiteX99" fmla="*/ 3263900 w 3265149"/>
                    <a:gd name="connsiteY99" fmla="*/ 101600 h 3543300"/>
                    <a:gd name="connsiteX100" fmla="*/ 3263900 w 3265149"/>
                    <a:gd name="connsiteY100" fmla="*/ 0 h 3543300"/>
                    <a:gd name="connsiteX101" fmla="*/ 0 w 3265149"/>
                    <a:gd name="connsiteY101" fmla="*/ 12700 h 354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265149" h="3543300">
                      <a:moveTo>
                        <a:pt x="0" y="12700"/>
                      </a:moveTo>
                      <a:lnTo>
                        <a:pt x="0" y="12700"/>
                      </a:lnTo>
                      <a:cubicBezTo>
                        <a:pt x="7292" y="209596"/>
                        <a:pt x="-4672" y="281441"/>
                        <a:pt x="25400" y="431800"/>
                      </a:cubicBezTo>
                      <a:cubicBezTo>
                        <a:pt x="34997" y="479784"/>
                        <a:pt x="47301" y="510204"/>
                        <a:pt x="63500" y="558800"/>
                      </a:cubicBezTo>
                      <a:lnTo>
                        <a:pt x="76200" y="596900"/>
                      </a:lnTo>
                      <a:cubicBezTo>
                        <a:pt x="80433" y="609600"/>
                        <a:pt x="85653" y="622013"/>
                        <a:pt x="88900" y="635000"/>
                      </a:cubicBezTo>
                      <a:lnTo>
                        <a:pt x="114300" y="736600"/>
                      </a:lnTo>
                      <a:cubicBezTo>
                        <a:pt x="118533" y="753533"/>
                        <a:pt x="124532" y="770121"/>
                        <a:pt x="127000" y="787400"/>
                      </a:cubicBezTo>
                      <a:cubicBezTo>
                        <a:pt x="131233" y="817033"/>
                        <a:pt x="135148" y="846714"/>
                        <a:pt x="139700" y="876300"/>
                      </a:cubicBezTo>
                      <a:cubicBezTo>
                        <a:pt x="143616" y="901751"/>
                        <a:pt x="148580" y="927035"/>
                        <a:pt x="152400" y="952500"/>
                      </a:cubicBezTo>
                      <a:cubicBezTo>
                        <a:pt x="161281" y="1011706"/>
                        <a:pt x="166059" y="1071594"/>
                        <a:pt x="177800" y="1130300"/>
                      </a:cubicBezTo>
                      <a:cubicBezTo>
                        <a:pt x="182033" y="1151467"/>
                        <a:pt x="186749" y="1172543"/>
                        <a:pt x="190500" y="1193800"/>
                      </a:cubicBezTo>
                      <a:cubicBezTo>
                        <a:pt x="199450" y="1244517"/>
                        <a:pt x="207433" y="1295400"/>
                        <a:pt x="215900" y="1346200"/>
                      </a:cubicBezTo>
                      <a:cubicBezTo>
                        <a:pt x="221561" y="1380169"/>
                        <a:pt x="232425" y="1450400"/>
                        <a:pt x="241300" y="1485900"/>
                      </a:cubicBezTo>
                      <a:cubicBezTo>
                        <a:pt x="244547" y="1498887"/>
                        <a:pt x="249767" y="1511300"/>
                        <a:pt x="254000" y="1524000"/>
                      </a:cubicBezTo>
                      <a:cubicBezTo>
                        <a:pt x="258233" y="1557867"/>
                        <a:pt x="264082" y="1591570"/>
                        <a:pt x="266700" y="1625600"/>
                      </a:cubicBezTo>
                      <a:cubicBezTo>
                        <a:pt x="280380" y="1803438"/>
                        <a:pt x="260888" y="1795757"/>
                        <a:pt x="292100" y="1905000"/>
                      </a:cubicBezTo>
                      <a:cubicBezTo>
                        <a:pt x="313381" y="1979484"/>
                        <a:pt x="293094" y="1906987"/>
                        <a:pt x="330200" y="1981200"/>
                      </a:cubicBezTo>
                      <a:cubicBezTo>
                        <a:pt x="336187" y="1993174"/>
                        <a:pt x="336399" y="2007598"/>
                        <a:pt x="342900" y="2019300"/>
                      </a:cubicBezTo>
                      <a:cubicBezTo>
                        <a:pt x="357725" y="2045985"/>
                        <a:pt x="376767" y="2070100"/>
                        <a:pt x="393700" y="2095500"/>
                      </a:cubicBezTo>
                      <a:lnTo>
                        <a:pt x="419100" y="2133600"/>
                      </a:lnTo>
                      <a:cubicBezTo>
                        <a:pt x="427567" y="2146300"/>
                        <a:pt x="439673" y="2157220"/>
                        <a:pt x="444500" y="2171700"/>
                      </a:cubicBezTo>
                      <a:cubicBezTo>
                        <a:pt x="448733" y="2184400"/>
                        <a:pt x="451927" y="2197495"/>
                        <a:pt x="457200" y="2209800"/>
                      </a:cubicBezTo>
                      <a:cubicBezTo>
                        <a:pt x="464658" y="2227201"/>
                        <a:pt x="475953" y="2242873"/>
                        <a:pt x="482600" y="2260600"/>
                      </a:cubicBezTo>
                      <a:cubicBezTo>
                        <a:pt x="488729" y="2276943"/>
                        <a:pt x="490284" y="2294682"/>
                        <a:pt x="495300" y="2311400"/>
                      </a:cubicBezTo>
                      <a:cubicBezTo>
                        <a:pt x="502993" y="2337045"/>
                        <a:pt x="512233" y="2362200"/>
                        <a:pt x="520700" y="2387600"/>
                      </a:cubicBezTo>
                      <a:cubicBezTo>
                        <a:pt x="524933" y="2400300"/>
                        <a:pt x="530153" y="2412713"/>
                        <a:pt x="533400" y="2425700"/>
                      </a:cubicBezTo>
                      <a:cubicBezTo>
                        <a:pt x="541867" y="2459567"/>
                        <a:pt x="543188" y="2496076"/>
                        <a:pt x="558800" y="2527300"/>
                      </a:cubicBezTo>
                      <a:cubicBezTo>
                        <a:pt x="567267" y="2544233"/>
                        <a:pt x="574807" y="2561662"/>
                        <a:pt x="584200" y="2578100"/>
                      </a:cubicBezTo>
                      <a:cubicBezTo>
                        <a:pt x="591773" y="2591352"/>
                        <a:pt x="602774" y="2602548"/>
                        <a:pt x="609600" y="2616200"/>
                      </a:cubicBezTo>
                      <a:cubicBezTo>
                        <a:pt x="615587" y="2628174"/>
                        <a:pt x="615799" y="2642598"/>
                        <a:pt x="622300" y="2654300"/>
                      </a:cubicBezTo>
                      <a:cubicBezTo>
                        <a:pt x="660277" y="2722658"/>
                        <a:pt x="664920" y="2722320"/>
                        <a:pt x="711200" y="2768600"/>
                      </a:cubicBezTo>
                      <a:cubicBezTo>
                        <a:pt x="727170" y="2816510"/>
                        <a:pt x="731031" y="2839231"/>
                        <a:pt x="774700" y="2882900"/>
                      </a:cubicBezTo>
                      <a:cubicBezTo>
                        <a:pt x="802787" y="2910987"/>
                        <a:pt x="820519" y="2923737"/>
                        <a:pt x="838200" y="2959100"/>
                      </a:cubicBezTo>
                      <a:cubicBezTo>
                        <a:pt x="844187" y="2971074"/>
                        <a:pt x="844399" y="2985498"/>
                        <a:pt x="850900" y="2997200"/>
                      </a:cubicBezTo>
                      <a:cubicBezTo>
                        <a:pt x="865725" y="3023885"/>
                        <a:pt x="892047" y="3044440"/>
                        <a:pt x="901700" y="3073400"/>
                      </a:cubicBezTo>
                      <a:cubicBezTo>
                        <a:pt x="933622" y="3169165"/>
                        <a:pt x="890561" y="3051123"/>
                        <a:pt x="939800" y="3149600"/>
                      </a:cubicBezTo>
                      <a:cubicBezTo>
                        <a:pt x="945787" y="3161574"/>
                        <a:pt x="945999" y="3175998"/>
                        <a:pt x="952500" y="3187700"/>
                      </a:cubicBezTo>
                      <a:cubicBezTo>
                        <a:pt x="996078" y="3266141"/>
                        <a:pt x="985744" y="3252196"/>
                        <a:pt x="1041400" y="3289300"/>
                      </a:cubicBezTo>
                      <a:cubicBezTo>
                        <a:pt x="1045633" y="3302000"/>
                        <a:pt x="1045737" y="3316947"/>
                        <a:pt x="1054100" y="3327400"/>
                      </a:cubicBezTo>
                      <a:cubicBezTo>
                        <a:pt x="1063635" y="3339319"/>
                        <a:pt x="1080474" y="3343029"/>
                        <a:pt x="1092200" y="3352800"/>
                      </a:cubicBezTo>
                      <a:cubicBezTo>
                        <a:pt x="1105998" y="3364298"/>
                        <a:pt x="1116123" y="3379873"/>
                        <a:pt x="1130300" y="3390900"/>
                      </a:cubicBezTo>
                      <a:cubicBezTo>
                        <a:pt x="1154397" y="3409642"/>
                        <a:pt x="1206500" y="3441700"/>
                        <a:pt x="1206500" y="3441700"/>
                      </a:cubicBezTo>
                      <a:cubicBezTo>
                        <a:pt x="1214967" y="3454400"/>
                        <a:pt x="1225074" y="3466148"/>
                        <a:pt x="1231900" y="3479800"/>
                      </a:cubicBezTo>
                      <a:cubicBezTo>
                        <a:pt x="1237887" y="3491774"/>
                        <a:pt x="1236237" y="3507447"/>
                        <a:pt x="1244600" y="3517900"/>
                      </a:cubicBezTo>
                      <a:cubicBezTo>
                        <a:pt x="1254135" y="3529819"/>
                        <a:pt x="1270000" y="3534833"/>
                        <a:pt x="1282700" y="3543300"/>
                      </a:cubicBezTo>
                      <a:cubicBezTo>
                        <a:pt x="1386705" y="3387292"/>
                        <a:pt x="1297766" y="3535264"/>
                        <a:pt x="1320800" y="3086100"/>
                      </a:cubicBezTo>
                      <a:cubicBezTo>
                        <a:pt x="1322119" y="3060383"/>
                        <a:pt x="1329584" y="3035351"/>
                        <a:pt x="1333500" y="3009900"/>
                      </a:cubicBezTo>
                      <a:cubicBezTo>
                        <a:pt x="1338052" y="2980314"/>
                        <a:pt x="1339469" y="2950168"/>
                        <a:pt x="1346200" y="2921000"/>
                      </a:cubicBezTo>
                      <a:cubicBezTo>
                        <a:pt x="1352220" y="2894912"/>
                        <a:pt x="1365106" y="2870775"/>
                        <a:pt x="1371600" y="2844800"/>
                      </a:cubicBezTo>
                      <a:cubicBezTo>
                        <a:pt x="1411302" y="2685991"/>
                        <a:pt x="1360561" y="2883437"/>
                        <a:pt x="1397000" y="2755900"/>
                      </a:cubicBezTo>
                      <a:cubicBezTo>
                        <a:pt x="1401795" y="2739117"/>
                        <a:pt x="1403571" y="2721443"/>
                        <a:pt x="1409700" y="2705100"/>
                      </a:cubicBezTo>
                      <a:cubicBezTo>
                        <a:pt x="1416347" y="2687373"/>
                        <a:pt x="1428069" y="2671878"/>
                        <a:pt x="1435100" y="2654300"/>
                      </a:cubicBezTo>
                      <a:cubicBezTo>
                        <a:pt x="1445044" y="2629441"/>
                        <a:pt x="1452033" y="2603500"/>
                        <a:pt x="1460500" y="2578100"/>
                      </a:cubicBezTo>
                      <a:lnTo>
                        <a:pt x="1473200" y="2540000"/>
                      </a:lnTo>
                      <a:cubicBezTo>
                        <a:pt x="1477433" y="2527300"/>
                        <a:pt x="1478474" y="2513039"/>
                        <a:pt x="1485900" y="2501900"/>
                      </a:cubicBezTo>
                      <a:cubicBezTo>
                        <a:pt x="1511409" y="2463636"/>
                        <a:pt x="1517364" y="2458116"/>
                        <a:pt x="1536700" y="2413000"/>
                      </a:cubicBezTo>
                      <a:cubicBezTo>
                        <a:pt x="1541973" y="2400695"/>
                        <a:pt x="1542758" y="2386523"/>
                        <a:pt x="1549400" y="2374900"/>
                      </a:cubicBezTo>
                      <a:cubicBezTo>
                        <a:pt x="1559902" y="2356522"/>
                        <a:pt x="1575362" y="2341440"/>
                        <a:pt x="1587500" y="2324100"/>
                      </a:cubicBezTo>
                      <a:cubicBezTo>
                        <a:pt x="1605006" y="2299091"/>
                        <a:pt x="1621367" y="2273300"/>
                        <a:pt x="1638300" y="2247900"/>
                      </a:cubicBezTo>
                      <a:lnTo>
                        <a:pt x="1689100" y="2171700"/>
                      </a:lnTo>
                      <a:cubicBezTo>
                        <a:pt x="1697567" y="2159000"/>
                        <a:pt x="1703707" y="2144393"/>
                        <a:pt x="1714500" y="2133600"/>
                      </a:cubicBezTo>
                      <a:cubicBezTo>
                        <a:pt x="1727200" y="2120900"/>
                        <a:pt x="1741102" y="2109298"/>
                        <a:pt x="1752600" y="2095500"/>
                      </a:cubicBezTo>
                      <a:cubicBezTo>
                        <a:pt x="1762371" y="2083774"/>
                        <a:pt x="1768229" y="2069126"/>
                        <a:pt x="1778000" y="2057400"/>
                      </a:cubicBezTo>
                      <a:cubicBezTo>
                        <a:pt x="1789498" y="2043602"/>
                        <a:pt x="1804602" y="2033098"/>
                        <a:pt x="1816100" y="2019300"/>
                      </a:cubicBezTo>
                      <a:cubicBezTo>
                        <a:pt x="1825871" y="2007574"/>
                        <a:pt x="1830707" y="1991993"/>
                        <a:pt x="1841500" y="1981200"/>
                      </a:cubicBezTo>
                      <a:cubicBezTo>
                        <a:pt x="1852293" y="1970407"/>
                        <a:pt x="1867874" y="1965571"/>
                        <a:pt x="1879600" y="1955800"/>
                      </a:cubicBezTo>
                      <a:cubicBezTo>
                        <a:pt x="1893398" y="1944302"/>
                        <a:pt x="1903902" y="1929198"/>
                        <a:pt x="1917700" y="1917700"/>
                      </a:cubicBezTo>
                      <a:cubicBezTo>
                        <a:pt x="1950526" y="1890345"/>
                        <a:pt x="1955715" y="1892328"/>
                        <a:pt x="1993900" y="1879600"/>
                      </a:cubicBezTo>
                      <a:cubicBezTo>
                        <a:pt x="2006600" y="1866900"/>
                        <a:pt x="2016300" y="1850222"/>
                        <a:pt x="2032000" y="1841500"/>
                      </a:cubicBezTo>
                      <a:cubicBezTo>
                        <a:pt x="2055405" y="1828497"/>
                        <a:pt x="2082800" y="1824567"/>
                        <a:pt x="2108200" y="1816100"/>
                      </a:cubicBezTo>
                      <a:lnTo>
                        <a:pt x="2146300" y="1803400"/>
                      </a:lnTo>
                      <a:cubicBezTo>
                        <a:pt x="2159000" y="1799167"/>
                        <a:pt x="2171273" y="1793325"/>
                        <a:pt x="2184400" y="1790700"/>
                      </a:cubicBezTo>
                      <a:cubicBezTo>
                        <a:pt x="2274154" y="1772749"/>
                        <a:pt x="2227422" y="1784826"/>
                        <a:pt x="2324100" y="1752600"/>
                      </a:cubicBezTo>
                      <a:cubicBezTo>
                        <a:pt x="2336800" y="1748367"/>
                        <a:pt x="2351061" y="1747326"/>
                        <a:pt x="2362200" y="1739900"/>
                      </a:cubicBezTo>
                      <a:lnTo>
                        <a:pt x="2476500" y="1663700"/>
                      </a:lnTo>
                      <a:lnTo>
                        <a:pt x="2514600" y="1638300"/>
                      </a:lnTo>
                      <a:cubicBezTo>
                        <a:pt x="2527300" y="1629833"/>
                        <a:pt x="2541907" y="1623693"/>
                        <a:pt x="2552700" y="1612900"/>
                      </a:cubicBezTo>
                      <a:lnTo>
                        <a:pt x="2628900" y="1536700"/>
                      </a:lnTo>
                      <a:cubicBezTo>
                        <a:pt x="2641600" y="1524000"/>
                        <a:pt x="2657037" y="1513544"/>
                        <a:pt x="2667000" y="1498600"/>
                      </a:cubicBezTo>
                      <a:cubicBezTo>
                        <a:pt x="2757764" y="1362454"/>
                        <a:pt x="2616417" y="1569079"/>
                        <a:pt x="2730500" y="1422400"/>
                      </a:cubicBezTo>
                      <a:cubicBezTo>
                        <a:pt x="2810282" y="1319823"/>
                        <a:pt x="2745642" y="1369972"/>
                        <a:pt x="2819400" y="1320800"/>
                      </a:cubicBezTo>
                      <a:cubicBezTo>
                        <a:pt x="2832128" y="1282615"/>
                        <a:pt x="2830145" y="1277426"/>
                        <a:pt x="2857500" y="1244600"/>
                      </a:cubicBezTo>
                      <a:cubicBezTo>
                        <a:pt x="2868998" y="1230802"/>
                        <a:pt x="2884102" y="1220298"/>
                        <a:pt x="2895600" y="1206500"/>
                      </a:cubicBezTo>
                      <a:cubicBezTo>
                        <a:pt x="2919800" y="1177460"/>
                        <a:pt x="2923739" y="1165165"/>
                        <a:pt x="2933700" y="1130300"/>
                      </a:cubicBezTo>
                      <a:cubicBezTo>
                        <a:pt x="2972087" y="995945"/>
                        <a:pt x="2911439" y="1184384"/>
                        <a:pt x="2971800" y="1003300"/>
                      </a:cubicBezTo>
                      <a:lnTo>
                        <a:pt x="2984500" y="965200"/>
                      </a:lnTo>
                      <a:cubicBezTo>
                        <a:pt x="2988733" y="922867"/>
                        <a:pt x="2989360" y="880016"/>
                        <a:pt x="2997200" y="838200"/>
                      </a:cubicBezTo>
                      <a:lnTo>
                        <a:pt x="3035300" y="723900"/>
                      </a:lnTo>
                      <a:cubicBezTo>
                        <a:pt x="3045629" y="692912"/>
                        <a:pt x="3048781" y="672319"/>
                        <a:pt x="3073400" y="647700"/>
                      </a:cubicBezTo>
                      <a:cubicBezTo>
                        <a:pt x="3084193" y="636907"/>
                        <a:pt x="3098800" y="630767"/>
                        <a:pt x="3111500" y="622300"/>
                      </a:cubicBezTo>
                      <a:cubicBezTo>
                        <a:pt x="3119967" y="609600"/>
                        <a:pt x="3124981" y="593735"/>
                        <a:pt x="3136900" y="584200"/>
                      </a:cubicBezTo>
                      <a:cubicBezTo>
                        <a:pt x="3147353" y="575837"/>
                        <a:pt x="3166637" y="581953"/>
                        <a:pt x="3175000" y="571500"/>
                      </a:cubicBezTo>
                      <a:cubicBezTo>
                        <a:pt x="3185904" y="557870"/>
                        <a:pt x="3184578" y="537873"/>
                        <a:pt x="3187700" y="520700"/>
                      </a:cubicBezTo>
                      <a:cubicBezTo>
                        <a:pt x="3193055" y="491249"/>
                        <a:pt x="3195045" y="461251"/>
                        <a:pt x="3200400" y="431800"/>
                      </a:cubicBezTo>
                      <a:cubicBezTo>
                        <a:pt x="3203522" y="414627"/>
                        <a:pt x="3209677" y="398116"/>
                        <a:pt x="3213100" y="381000"/>
                      </a:cubicBezTo>
                      <a:cubicBezTo>
                        <a:pt x="3218150" y="355750"/>
                        <a:pt x="3221194" y="330135"/>
                        <a:pt x="3225800" y="304800"/>
                      </a:cubicBezTo>
                      <a:cubicBezTo>
                        <a:pt x="3229661" y="283562"/>
                        <a:pt x="3234951" y="262592"/>
                        <a:pt x="3238500" y="241300"/>
                      </a:cubicBezTo>
                      <a:cubicBezTo>
                        <a:pt x="3243421" y="211773"/>
                        <a:pt x="3245845" y="181851"/>
                        <a:pt x="3251200" y="152400"/>
                      </a:cubicBezTo>
                      <a:cubicBezTo>
                        <a:pt x="3254322" y="135227"/>
                        <a:pt x="3262450" y="118994"/>
                        <a:pt x="3263900" y="101600"/>
                      </a:cubicBezTo>
                      <a:cubicBezTo>
                        <a:pt x="3266712" y="67850"/>
                        <a:pt x="3263900" y="33867"/>
                        <a:pt x="3263900" y="0"/>
                      </a:cubicBez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9102710" y="381000"/>
                  <a:ext cx="2949590" cy="3505200"/>
                </a:xfrm>
                <a:custGeom>
                  <a:avLst/>
                  <a:gdLst>
                    <a:gd name="connsiteX0" fmla="*/ 2895946 w 2908646"/>
                    <a:gd name="connsiteY0" fmla="*/ 12700 h 3505200"/>
                    <a:gd name="connsiteX1" fmla="*/ 2895946 w 2908646"/>
                    <a:gd name="connsiteY1" fmla="*/ 723900 h 3505200"/>
                    <a:gd name="connsiteX2" fmla="*/ 2908646 w 2908646"/>
                    <a:gd name="connsiteY2" fmla="*/ 762000 h 3505200"/>
                    <a:gd name="connsiteX3" fmla="*/ 2883246 w 2908646"/>
                    <a:gd name="connsiteY3" fmla="*/ 876300 h 3505200"/>
                    <a:gd name="connsiteX4" fmla="*/ 2870546 w 2908646"/>
                    <a:gd name="connsiteY4" fmla="*/ 952500 h 3505200"/>
                    <a:gd name="connsiteX5" fmla="*/ 2857846 w 2908646"/>
                    <a:gd name="connsiteY5" fmla="*/ 990600 h 3505200"/>
                    <a:gd name="connsiteX6" fmla="*/ 2832446 w 2908646"/>
                    <a:gd name="connsiteY6" fmla="*/ 1092200 h 3505200"/>
                    <a:gd name="connsiteX7" fmla="*/ 2819746 w 2908646"/>
                    <a:gd name="connsiteY7" fmla="*/ 1130300 h 3505200"/>
                    <a:gd name="connsiteX8" fmla="*/ 2807046 w 2908646"/>
                    <a:gd name="connsiteY8" fmla="*/ 1193800 h 3505200"/>
                    <a:gd name="connsiteX9" fmla="*/ 2794346 w 2908646"/>
                    <a:gd name="connsiteY9" fmla="*/ 1231900 h 3505200"/>
                    <a:gd name="connsiteX10" fmla="*/ 2781646 w 2908646"/>
                    <a:gd name="connsiteY10" fmla="*/ 1282700 h 3505200"/>
                    <a:gd name="connsiteX11" fmla="*/ 2756246 w 2908646"/>
                    <a:gd name="connsiteY11" fmla="*/ 1358900 h 3505200"/>
                    <a:gd name="connsiteX12" fmla="*/ 2730846 w 2908646"/>
                    <a:gd name="connsiteY12" fmla="*/ 1485900 h 3505200"/>
                    <a:gd name="connsiteX13" fmla="*/ 2667346 w 2908646"/>
                    <a:gd name="connsiteY13" fmla="*/ 1676400 h 3505200"/>
                    <a:gd name="connsiteX14" fmla="*/ 2641946 w 2908646"/>
                    <a:gd name="connsiteY14" fmla="*/ 1752600 h 3505200"/>
                    <a:gd name="connsiteX15" fmla="*/ 2629246 w 2908646"/>
                    <a:gd name="connsiteY15" fmla="*/ 1790700 h 3505200"/>
                    <a:gd name="connsiteX16" fmla="*/ 2591146 w 2908646"/>
                    <a:gd name="connsiteY16" fmla="*/ 1866900 h 3505200"/>
                    <a:gd name="connsiteX17" fmla="*/ 2540346 w 2908646"/>
                    <a:gd name="connsiteY17" fmla="*/ 1943100 h 3505200"/>
                    <a:gd name="connsiteX18" fmla="*/ 2527646 w 2908646"/>
                    <a:gd name="connsiteY18" fmla="*/ 1981200 h 3505200"/>
                    <a:gd name="connsiteX19" fmla="*/ 2502246 w 2908646"/>
                    <a:gd name="connsiteY19" fmla="*/ 2019300 h 3505200"/>
                    <a:gd name="connsiteX20" fmla="*/ 2464146 w 2908646"/>
                    <a:gd name="connsiteY20" fmla="*/ 2133600 h 3505200"/>
                    <a:gd name="connsiteX21" fmla="*/ 2451446 w 2908646"/>
                    <a:gd name="connsiteY21" fmla="*/ 2171700 h 3505200"/>
                    <a:gd name="connsiteX22" fmla="*/ 2426046 w 2908646"/>
                    <a:gd name="connsiteY22" fmla="*/ 2209800 h 3505200"/>
                    <a:gd name="connsiteX23" fmla="*/ 2400646 w 2908646"/>
                    <a:gd name="connsiteY23" fmla="*/ 2286000 h 3505200"/>
                    <a:gd name="connsiteX24" fmla="*/ 2337146 w 2908646"/>
                    <a:gd name="connsiteY24" fmla="*/ 2362200 h 3505200"/>
                    <a:gd name="connsiteX25" fmla="*/ 2311746 w 2908646"/>
                    <a:gd name="connsiteY25" fmla="*/ 2400300 h 3505200"/>
                    <a:gd name="connsiteX26" fmla="*/ 2235546 w 2908646"/>
                    <a:gd name="connsiteY26" fmla="*/ 2476500 h 3505200"/>
                    <a:gd name="connsiteX27" fmla="*/ 2172046 w 2908646"/>
                    <a:gd name="connsiteY27" fmla="*/ 2552700 h 3505200"/>
                    <a:gd name="connsiteX28" fmla="*/ 2108546 w 2908646"/>
                    <a:gd name="connsiteY28" fmla="*/ 2616200 h 3505200"/>
                    <a:gd name="connsiteX29" fmla="*/ 2045046 w 2908646"/>
                    <a:gd name="connsiteY29" fmla="*/ 2679700 h 3505200"/>
                    <a:gd name="connsiteX30" fmla="*/ 2019646 w 2908646"/>
                    <a:gd name="connsiteY30" fmla="*/ 2717800 h 3505200"/>
                    <a:gd name="connsiteX31" fmla="*/ 1943446 w 2908646"/>
                    <a:gd name="connsiteY31" fmla="*/ 2768600 h 3505200"/>
                    <a:gd name="connsiteX32" fmla="*/ 1905346 w 2908646"/>
                    <a:gd name="connsiteY32" fmla="*/ 2794000 h 3505200"/>
                    <a:gd name="connsiteX33" fmla="*/ 1867246 w 2908646"/>
                    <a:gd name="connsiteY33" fmla="*/ 2832100 h 3505200"/>
                    <a:gd name="connsiteX34" fmla="*/ 1791046 w 2908646"/>
                    <a:gd name="connsiteY34" fmla="*/ 2882900 h 3505200"/>
                    <a:gd name="connsiteX35" fmla="*/ 1752946 w 2908646"/>
                    <a:gd name="connsiteY35" fmla="*/ 2908300 h 3505200"/>
                    <a:gd name="connsiteX36" fmla="*/ 1714846 w 2908646"/>
                    <a:gd name="connsiteY36" fmla="*/ 2933700 h 3505200"/>
                    <a:gd name="connsiteX37" fmla="*/ 1676746 w 2908646"/>
                    <a:gd name="connsiteY37" fmla="*/ 2959100 h 3505200"/>
                    <a:gd name="connsiteX38" fmla="*/ 1651346 w 2908646"/>
                    <a:gd name="connsiteY38" fmla="*/ 2997200 h 3505200"/>
                    <a:gd name="connsiteX39" fmla="*/ 1613246 w 2908646"/>
                    <a:gd name="connsiteY39" fmla="*/ 3009900 h 3505200"/>
                    <a:gd name="connsiteX40" fmla="*/ 1537046 w 2908646"/>
                    <a:gd name="connsiteY40" fmla="*/ 3060700 h 3505200"/>
                    <a:gd name="connsiteX41" fmla="*/ 1460846 w 2908646"/>
                    <a:gd name="connsiteY41" fmla="*/ 3111500 h 3505200"/>
                    <a:gd name="connsiteX42" fmla="*/ 1422746 w 2908646"/>
                    <a:gd name="connsiteY42" fmla="*/ 3136900 h 3505200"/>
                    <a:gd name="connsiteX43" fmla="*/ 1346546 w 2908646"/>
                    <a:gd name="connsiteY43" fmla="*/ 3162300 h 3505200"/>
                    <a:gd name="connsiteX44" fmla="*/ 1308446 w 2908646"/>
                    <a:gd name="connsiteY44" fmla="*/ 3187700 h 3505200"/>
                    <a:gd name="connsiteX45" fmla="*/ 1232246 w 2908646"/>
                    <a:gd name="connsiteY45" fmla="*/ 3213100 h 3505200"/>
                    <a:gd name="connsiteX46" fmla="*/ 1194146 w 2908646"/>
                    <a:gd name="connsiteY46" fmla="*/ 3238500 h 3505200"/>
                    <a:gd name="connsiteX47" fmla="*/ 1117946 w 2908646"/>
                    <a:gd name="connsiteY47" fmla="*/ 3263900 h 3505200"/>
                    <a:gd name="connsiteX48" fmla="*/ 1079846 w 2908646"/>
                    <a:gd name="connsiteY48" fmla="*/ 3276600 h 3505200"/>
                    <a:gd name="connsiteX49" fmla="*/ 1041746 w 2908646"/>
                    <a:gd name="connsiteY49" fmla="*/ 3289300 h 3505200"/>
                    <a:gd name="connsiteX50" fmla="*/ 940146 w 2908646"/>
                    <a:gd name="connsiteY50" fmla="*/ 3314700 h 3505200"/>
                    <a:gd name="connsiteX51" fmla="*/ 787746 w 2908646"/>
                    <a:gd name="connsiteY51" fmla="*/ 3327400 h 3505200"/>
                    <a:gd name="connsiteX52" fmla="*/ 698846 w 2908646"/>
                    <a:gd name="connsiteY52" fmla="*/ 3340100 h 3505200"/>
                    <a:gd name="connsiteX53" fmla="*/ 521046 w 2908646"/>
                    <a:gd name="connsiteY53" fmla="*/ 3352800 h 3505200"/>
                    <a:gd name="connsiteX54" fmla="*/ 406746 w 2908646"/>
                    <a:gd name="connsiteY54" fmla="*/ 3378200 h 3505200"/>
                    <a:gd name="connsiteX55" fmla="*/ 330546 w 2908646"/>
                    <a:gd name="connsiteY55" fmla="*/ 3403600 h 3505200"/>
                    <a:gd name="connsiteX56" fmla="*/ 292446 w 2908646"/>
                    <a:gd name="connsiteY56" fmla="*/ 3429000 h 3505200"/>
                    <a:gd name="connsiteX57" fmla="*/ 190846 w 2908646"/>
                    <a:gd name="connsiteY57" fmla="*/ 3454400 h 3505200"/>
                    <a:gd name="connsiteX58" fmla="*/ 63846 w 2908646"/>
                    <a:gd name="connsiteY58" fmla="*/ 3492500 h 3505200"/>
                    <a:gd name="connsiteX59" fmla="*/ 25746 w 2908646"/>
                    <a:gd name="connsiteY59" fmla="*/ 3505200 h 3505200"/>
                    <a:gd name="connsiteX60" fmla="*/ 346 w 2908646"/>
                    <a:gd name="connsiteY60" fmla="*/ 3467100 h 3505200"/>
                    <a:gd name="connsiteX61" fmla="*/ 13046 w 2908646"/>
                    <a:gd name="connsiteY61" fmla="*/ 3416300 h 3505200"/>
                    <a:gd name="connsiteX62" fmla="*/ 25746 w 2908646"/>
                    <a:gd name="connsiteY62" fmla="*/ 3352800 h 3505200"/>
                    <a:gd name="connsiteX63" fmla="*/ 51146 w 2908646"/>
                    <a:gd name="connsiteY63" fmla="*/ 3048000 h 3505200"/>
                    <a:gd name="connsiteX64" fmla="*/ 63846 w 2908646"/>
                    <a:gd name="connsiteY64" fmla="*/ 2933700 h 3505200"/>
                    <a:gd name="connsiteX65" fmla="*/ 76546 w 2908646"/>
                    <a:gd name="connsiteY65" fmla="*/ 2870200 h 3505200"/>
                    <a:gd name="connsiteX66" fmla="*/ 89246 w 2908646"/>
                    <a:gd name="connsiteY66" fmla="*/ 2781300 h 3505200"/>
                    <a:gd name="connsiteX67" fmla="*/ 101946 w 2908646"/>
                    <a:gd name="connsiteY67" fmla="*/ 2679700 h 3505200"/>
                    <a:gd name="connsiteX68" fmla="*/ 152746 w 2908646"/>
                    <a:gd name="connsiteY68" fmla="*/ 2501900 h 3505200"/>
                    <a:gd name="connsiteX69" fmla="*/ 165446 w 2908646"/>
                    <a:gd name="connsiteY69" fmla="*/ 2463800 h 3505200"/>
                    <a:gd name="connsiteX70" fmla="*/ 178146 w 2908646"/>
                    <a:gd name="connsiteY70" fmla="*/ 2425700 h 3505200"/>
                    <a:gd name="connsiteX71" fmla="*/ 216246 w 2908646"/>
                    <a:gd name="connsiteY71" fmla="*/ 2298700 h 3505200"/>
                    <a:gd name="connsiteX72" fmla="*/ 228946 w 2908646"/>
                    <a:gd name="connsiteY72" fmla="*/ 2260600 h 3505200"/>
                    <a:gd name="connsiteX73" fmla="*/ 305146 w 2908646"/>
                    <a:gd name="connsiteY73" fmla="*/ 2146300 h 3505200"/>
                    <a:gd name="connsiteX74" fmla="*/ 381346 w 2908646"/>
                    <a:gd name="connsiteY74" fmla="*/ 2032000 h 3505200"/>
                    <a:gd name="connsiteX75" fmla="*/ 406746 w 2908646"/>
                    <a:gd name="connsiteY75" fmla="*/ 1993900 h 3505200"/>
                    <a:gd name="connsiteX76" fmla="*/ 444846 w 2908646"/>
                    <a:gd name="connsiteY76" fmla="*/ 1968500 h 3505200"/>
                    <a:gd name="connsiteX77" fmla="*/ 482946 w 2908646"/>
                    <a:gd name="connsiteY77" fmla="*/ 1892300 h 3505200"/>
                    <a:gd name="connsiteX78" fmla="*/ 521046 w 2908646"/>
                    <a:gd name="connsiteY78" fmla="*/ 1866900 h 3505200"/>
                    <a:gd name="connsiteX79" fmla="*/ 546446 w 2908646"/>
                    <a:gd name="connsiteY79" fmla="*/ 1828800 h 3505200"/>
                    <a:gd name="connsiteX80" fmla="*/ 660746 w 2908646"/>
                    <a:gd name="connsiteY80" fmla="*/ 1739900 h 3505200"/>
                    <a:gd name="connsiteX81" fmla="*/ 698846 w 2908646"/>
                    <a:gd name="connsiteY81" fmla="*/ 1727200 h 3505200"/>
                    <a:gd name="connsiteX82" fmla="*/ 775046 w 2908646"/>
                    <a:gd name="connsiteY82" fmla="*/ 1676400 h 3505200"/>
                    <a:gd name="connsiteX83" fmla="*/ 813146 w 2908646"/>
                    <a:gd name="connsiteY83" fmla="*/ 1663700 h 3505200"/>
                    <a:gd name="connsiteX84" fmla="*/ 927446 w 2908646"/>
                    <a:gd name="connsiteY84" fmla="*/ 1587500 h 3505200"/>
                    <a:gd name="connsiteX85" fmla="*/ 965546 w 2908646"/>
                    <a:gd name="connsiteY85" fmla="*/ 1562100 h 3505200"/>
                    <a:gd name="connsiteX86" fmla="*/ 1041746 w 2908646"/>
                    <a:gd name="connsiteY86" fmla="*/ 1536700 h 3505200"/>
                    <a:gd name="connsiteX87" fmla="*/ 1117946 w 2908646"/>
                    <a:gd name="connsiteY87" fmla="*/ 1485900 h 3505200"/>
                    <a:gd name="connsiteX88" fmla="*/ 1156046 w 2908646"/>
                    <a:gd name="connsiteY88" fmla="*/ 1460500 h 3505200"/>
                    <a:gd name="connsiteX89" fmla="*/ 1219546 w 2908646"/>
                    <a:gd name="connsiteY89" fmla="*/ 1371600 h 3505200"/>
                    <a:gd name="connsiteX90" fmla="*/ 1257646 w 2908646"/>
                    <a:gd name="connsiteY90" fmla="*/ 1346200 h 3505200"/>
                    <a:gd name="connsiteX91" fmla="*/ 1308446 w 2908646"/>
                    <a:gd name="connsiteY91" fmla="*/ 1270000 h 3505200"/>
                    <a:gd name="connsiteX92" fmla="*/ 1422746 w 2908646"/>
                    <a:gd name="connsiteY92" fmla="*/ 1168400 h 3505200"/>
                    <a:gd name="connsiteX93" fmla="*/ 1448146 w 2908646"/>
                    <a:gd name="connsiteY93" fmla="*/ 1130300 h 3505200"/>
                    <a:gd name="connsiteX94" fmla="*/ 1524346 w 2908646"/>
                    <a:gd name="connsiteY94" fmla="*/ 1066800 h 3505200"/>
                    <a:gd name="connsiteX95" fmla="*/ 1575146 w 2908646"/>
                    <a:gd name="connsiteY95" fmla="*/ 990600 h 3505200"/>
                    <a:gd name="connsiteX96" fmla="*/ 1613246 w 2908646"/>
                    <a:gd name="connsiteY96" fmla="*/ 876300 h 3505200"/>
                    <a:gd name="connsiteX97" fmla="*/ 1625946 w 2908646"/>
                    <a:gd name="connsiteY97" fmla="*/ 838200 h 3505200"/>
                    <a:gd name="connsiteX98" fmla="*/ 1676746 w 2908646"/>
                    <a:gd name="connsiteY98" fmla="*/ 762000 h 3505200"/>
                    <a:gd name="connsiteX99" fmla="*/ 1727546 w 2908646"/>
                    <a:gd name="connsiteY99" fmla="*/ 647700 h 3505200"/>
                    <a:gd name="connsiteX100" fmla="*/ 1816446 w 2908646"/>
                    <a:gd name="connsiteY100" fmla="*/ 533400 h 3505200"/>
                    <a:gd name="connsiteX101" fmla="*/ 1841846 w 2908646"/>
                    <a:gd name="connsiteY101" fmla="*/ 495300 h 3505200"/>
                    <a:gd name="connsiteX102" fmla="*/ 1879946 w 2908646"/>
                    <a:gd name="connsiteY102" fmla="*/ 381000 h 3505200"/>
                    <a:gd name="connsiteX103" fmla="*/ 1892646 w 2908646"/>
                    <a:gd name="connsiteY103" fmla="*/ 342900 h 3505200"/>
                    <a:gd name="connsiteX104" fmla="*/ 1905346 w 2908646"/>
                    <a:gd name="connsiteY104" fmla="*/ 304800 h 3505200"/>
                    <a:gd name="connsiteX105" fmla="*/ 1918046 w 2908646"/>
                    <a:gd name="connsiteY105" fmla="*/ 241300 h 3505200"/>
                    <a:gd name="connsiteX106" fmla="*/ 1930746 w 2908646"/>
                    <a:gd name="connsiteY106" fmla="*/ 203200 h 3505200"/>
                    <a:gd name="connsiteX107" fmla="*/ 1943446 w 2908646"/>
                    <a:gd name="connsiteY107" fmla="*/ 152400 h 3505200"/>
                    <a:gd name="connsiteX108" fmla="*/ 1956146 w 2908646"/>
                    <a:gd name="connsiteY108" fmla="*/ 114300 h 3505200"/>
                    <a:gd name="connsiteX109" fmla="*/ 1981546 w 2908646"/>
                    <a:gd name="connsiteY109" fmla="*/ 76200 h 3505200"/>
                    <a:gd name="connsiteX110" fmla="*/ 1981546 w 2908646"/>
                    <a:gd name="connsiteY110" fmla="*/ 0 h 3505200"/>
                    <a:gd name="connsiteX111" fmla="*/ 2895946 w 2908646"/>
                    <a:gd name="connsiteY111" fmla="*/ 12700 h 350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2908646" h="3505200">
                      <a:moveTo>
                        <a:pt x="2895946" y="12700"/>
                      </a:moveTo>
                      <a:lnTo>
                        <a:pt x="2895946" y="723900"/>
                      </a:lnTo>
                      <a:lnTo>
                        <a:pt x="2908646" y="762000"/>
                      </a:lnTo>
                      <a:cubicBezTo>
                        <a:pt x="2900179" y="800100"/>
                        <a:pt x="2890900" y="838029"/>
                        <a:pt x="2883246" y="876300"/>
                      </a:cubicBezTo>
                      <a:cubicBezTo>
                        <a:pt x="2878196" y="901550"/>
                        <a:pt x="2876132" y="927363"/>
                        <a:pt x="2870546" y="952500"/>
                      </a:cubicBezTo>
                      <a:cubicBezTo>
                        <a:pt x="2867642" y="965568"/>
                        <a:pt x="2861368" y="977685"/>
                        <a:pt x="2857846" y="990600"/>
                      </a:cubicBezTo>
                      <a:cubicBezTo>
                        <a:pt x="2848661" y="1024279"/>
                        <a:pt x="2843485" y="1059082"/>
                        <a:pt x="2832446" y="1092200"/>
                      </a:cubicBezTo>
                      <a:cubicBezTo>
                        <a:pt x="2828213" y="1104900"/>
                        <a:pt x="2822993" y="1117313"/>
                        <a:pt x="2819746" y="1130300"/>
                      </a:cubicBezTo>
                      <a:cubicBezTo>
                        <a:pt x="2814511" y="1151241"/>
                        <a:pt x="2812281" y="1172859"/>
                        <a:pt x="2807046" y="1193800"/>
                      </a:cubicBezTo>
                      <a:cubicBezTo>
                        <a:pt x="2803799" y="1206787"/>
                        <a:pt x="2798024" y="1219028"/>
                        <a:pt x="2794346" y="1231900"/>
                      </a:cubicBezTo>
                      <a:cubicBezTo>
                        <a:pt x="2789551" y="1248683"/>
                        <a:pt x="2786662" y="1265982"/>
                        <a:pt x="2781646" y="1282700"/>
                      </a:cubicBezTo>
                      <a:cubicBezTo>
                        <a:pt x="2773953" y="1308345"/>
                        <a:pt x="2761497" y="1332646"/>
                        <a:pt x="2756246" y="1358900"/>
                      </a:cubicBezTo>
                      <a:cubicBezTo>
                        <a:pt x="2747779" y="1401233"/>
                        <a:pt x="2744498" y="1444944"/>
                        <a:pt x="2730846" y="1485900"/>
                      </a:cubicBezTo>
                      <a:lnTo>
                        <a:pt x="2667346" y="1676400"/>
                      </a:lnTo>
                      <a:lnTo>
                        <a:pt x="2641946" y="1752600"/>
                      </a:lnTo>
                      <a:cubicBezTo>
                        <a:pt x="2637713" y="1765300"/>
                        <a:pt x="2636672" y="1779561"/>
                        <a:pt x="2629246" y="1790700"/>
                      </a:cubicBezTo>
                      <a:cubicBezTo>
                        <a:pt x="2516486" y="1959840"/>
                        <a:pt x="2678780" y="1709159"/>
                        <a:pt x="2591146" y="1866900"/>
                      </a:cubicBezTo>
                      <a:cubicBezTo>
                        <a:pt x="2576321" y="1893585"/>
                        <a:pt x="2549999" y="1914140"/>
                        <a:pt x="2540346" y="1943100"/>
                      </a:cubicBezTo>
                      <a:cubicBezTo>
                        <a:pt x="2536113" y="1955800"/>
                        <a:pt x="2533633" y="1969226"/>
                        <a:pt x="2527646" y="1981200"/>
                      </a:cubicBezTo>
                      <a:cubicBezTo>
                        <a:pt x="2520820" y="1994852"/>
                        <a:pt x="2508445" y="2005352"/>
                        <a:pt x="2502246" y="2019300"/>
                      </a:cubicBezTo>
                      <a:lnTo>
                        <a:pt x="2464146" y="2133600"/>
                      </a:lnTo>
                      <a:cubicBezTo>
                        <a:pt x="2459913" y="2146300"/>
                        <a:pt x="2458872" y="2160561"/>
                        <a:pt x="2451446" y="2171700"/>
                      </a:cubicBezTo>
                      <a:cubicBezTo>
                        <a:pt x="2442979" y="2184400"/>
                        <a:pt x="2432245" y="2195852"/>
                        <a:pt x="2426046" y="2209800"/>
                      </a:cubicBezTo>
                      <a:cubicBezTo>
                        <a:pt x="2415172" y="2234266"/>
                        <a:pt x="2415498" y="2263723"/>
                        <a:pt x="2400646" y="2286000"/>
                      </a:cubicBezTo>
                      <a:cubicBezTo>
                        <a:pt x="2337583" y="2380595"/>
                        <a:pt x="2418634" y="2264414"/>
                        <a:pt x="2337146" y="2362200"/>
                      </a:cubicBezTo>
                      <a:cubicBezTo>
                        <a:pt x="2327375" y="2373926"/>
                        <a:pt x="2321887" y="2388892"/>
                        <a:pt x="2311746" y="2400300"/>
                      </a:cubicBezTo>
                      <a:cubicBezTo>
                        <a:pt x="2287881" y="2427148"/>
                        <a:pt x="2255471" y="2446612"/>
                        <a:pt x="2235546" y="2476500"/>
                      </a:cubicBezTo>
                      <a:cubicBezTo>
                        <a:pt x="2172483" y="2571095"/>
                        <a:pt x="2253534" y="2454914"/>
                        <a:pt x="2172046" y="2552700"/>
                      </a:cubicBezTo>
                      <a:cubicBezTo>
                        <a:pt x="2119129" y="2616200"/>
                        <a:pt x="2178396" y="2569633"/>
                        <a:pt x="2108546" y="2616200"/>
                      </a:cubicBezTo>
                      <a:cubicBezTo>
                        <a:pt x="2040813" y="2717800"/>
                        <a:pt x="2129713" y="2595033"/>
                        <a:pt x="2045046" y="2679700"/>
                      </a:cubicBezTo>
                      <a:cubicBezTo>
                        <a:pt x="2034253" y="2690493"/>
                        <a:pt x="2031133" y="2707749"/>
                        <a:pt x="2019646" y="2717800"/>
                      </a:cubicBezTo>
                      <a:cubicBezTo>
                        <a:pt x="1996672" y="2737902"/>
                        <a:pt x="1968846" y="2751667"/>
                        <a:pt x="1943446" y="2768600"/>
                      </a:cubicBezTo>
                      <a:cubicBezTo>
                        <a:pt x="1930746" y="2777067"/>
                        <a:pt x="1916139" y="2783207"/>
                        <a:pt x="1905346" y="2794000"/>
                      </a:cubicBezTo>
                      <a:cubicBezTo>
                        <a:pt x="1892646" y="2806700"/>
                        <a:pt x="1881423" y="2821073"/>
                        <a:pt x="1867246" y="2832100"/>
                      </a:cubicBezTo>
                      <a:cubicBezTo>
                        <a:pt x="1843149" y="2850842"/>
                        <a:pt x="1816446" y="2865967"/>
                        <a:pt x="1791046" y="2882900"/>
                      </a:cubicBezTo>
                      <a:lnTo>
                        <a:pt x="1752946" y="2908300"/>
                      </a:lnTo>
                      <a:lnTo>
                        <a:pt x="1714846" y="2933700"/>
                      </a:lnTo>
                      <a:lnTo>
                        <a:pt x="1676746" y="2959100"/>
                      </a:lnTo>
                      <a:cubicBezTo>
                        <a:pt x="1668279" y="2971800"/>
                        <a:pt x="1663265" y="2987665"/>
                        <a:pt x="1651346" y="2997200"/>
                      </a:cubicBezTo>
                      <a:cubicBezTo>
                        <a:pt x="1640893" y="3005563"/>
                        <a:pt x="1624948" y="3003399"/>
                        <a:pt x="1613246" y="3009900"/>
                      </a:cubicBezTo>
                      <a:cubicBezTo>
                        <a:pt x="1586561" y="3024725"/>
                        <a:pt x="1562446" y="3043767"/>
                        <a:pt x="1537046" y="3060700"/>
                      </a:cubicBezTo>
                      <a:lnTo>
                        <a:pt x="1460846" y="3111500"/>
                      </a:lnTo>
                      <a:cubicBezTo>
                        <a:pt x="1448146" y="3119967"/>
                        <a:pt x="1437226" y="3132073"/>
                        <a:pt x="1422746" y="3136900"/>
                      </a:cubicBezTo>
                      <a:cubicBezTo>
                        <a:pt x="1397346" y="3145367"/>
                        <a:pt x="1368823" y="3147448"/>
                        <a:pt x="1346546" y="3162300"/>
                      </a:cubicBezTo>
                      <a:cubicBezTo>
                        <a:pt x="1333846" y="3170767"/>
                        <a:pt x="1322394" y="3181501"/>
                        <a:pt x="1308446" y="3187700"/>
                      </a:cubicBezTo>
                      <a:cubicBezTo>
                        <a:pt x="1283980" y="3198574"/>
                        <a:pt x="1254523" y="3198248"/>
                        <a:pt x="1232246" y="3213100"/>
                      </a:cubicBezTo>
                      <a:cubicBezTo>
                        <a:pt x="1219546" y="3221567"/>
                        <a:pt x="1208094" y="3232301"/>
                        <a:pt x="1194146" y="3238500"/>
                      </a:cubicBezTo>
                      <a:cubicBezTo>
                        <a:pt x="1169680" y="3249374"/>
                        <a:pt x="1143346" y="3255433"/>
                        <a:pt x="1117946" y="3263900"/>
                      </a:cubicBezTo>
                      <a:lnTo>
                        <a:pt x="1079846" y="3276600"/>
                      </a:lnTo>
                      <a:cubicBezTo>
                        <a:pt x="1067146" y="3280833"/>
                        <a:pt x="1054733" y="3286053"/>
                        <a:pt x="1041746" y="3289300"/>
                      </a:cubicBezTo>
                      <a:cubicBezTo>
                        <a:pt x="1007879" y="3297767"/>
                        <a:pt x="974934" y="3311801"/>
                        <a:pt x="940146" y="3314700"/>
                      </a:cubicBezTo>
                      <a:cubicBezTo>
                        <a:pt x="889346" y="3318933"/>
                        <a:pt x="838442" y="3322064"/>
                        <a:pt x="787746" y="3327400"/>
                      </a:cubicBezTo>
                      <a:cubicBezTo>
                        <a:pt x="757976" y="3330534"/>
                        <a:pt x="728645" y="3337262"/>
                        <a:pt x="698846" y="3340100"/>
                      </a:cubicBezTo>
                      <a:cubicBezTo>
                        <a:pt x="639696" y="3345733"/>
                        <a:pt x="580313" y="3348567"/>
                        <a:pt x="521046" y="3352800"/>
                      </a:cubicBezTo>
                      <a:cubicBezTo>
                        <a:pt x="484792" y="3360051"/>
                        <a:pt x="442617" y="3367439"/>
                        <a:pt x="406746" y="3378200"/>
                      </a:cubicBezTo>
                      <a:cubicBezTo>
                        <a:pt x="381101" y="3385893"/>
                        <a:pt x="352823" y="3388748"/>
                        <a:pt x="330546" y="3403600"/>
                      </a:cubicBezTo>
                      <a:cubicBezTo>
                        <a:pt x="317846" y="3412067"/>
                        <a:pt x="306098" y="3422174"/>
                        <a:pt x="292446" y="3429000"/>
                      </a:cubicBezTo>
                      <a:cubicBezTo>
                        <a:pt x="265213" y="3442617"/>
                        <a:pt x="216931" y="3448603"/>
                        <a:pt x="190846" y="3454400"/>
                      </a:cubicBezTo>
                      <a:cubicBezTo>
                        <a:pt x="133265" y="3467196"/>
                        <a:pt x="127163" y="3471394"/>
                        <a:pt x="63846" y="3492500"/>
                      </a:cubicBezTo>
                      <a:lnTo>
                        <a:pt x="25746" y="3505200"/>
                      </a:lnTo>
                      <a:cubicBezTo>
                        <a:pt x="17279" y="3492500"/>
                        <a:pt x="2505" y="3482210"/>
                        <a:pt x="346" y="3467100"/>
                      </a:cubicBezTo>
                      <a:cubicBezTo>
                        <a:pt x="-2122" y="3449821"/>
                        <a:pt x="9260" y="3433339"/>
                        <a:pt x="13046" y="3416300"/>
                      </a:cubicBezTo>
                      <a:cubicBezTo>
                        <a:pt x="17729" y="3395228"/>
                        <a:pt x="21513" y="3373967"/>
                        <a:pt x="25746" y="3352800"/>
                      </a:cubicBezTo>
                      <a:cubicBezTo>
                        <a:pt x="46330" y="3002866"/>
                        <a:pt x="25707" y="3251513"/>
                        <a:pt x="51146" y="3048000"/>
                      </a:cubicBezTo>
                      <a:cubicBezTo>
                        <a:pt x="55901" y="3009962"/>
                        <a:pt x="58425" y="2971649"/>
                        <a:pt x="63846" y="2933700"/>
                      </a:cubicBezTo>
                      <a:cubicBezTo>
                        <a:pt x="66899" y="2912331"/>
                        <a:pt x="72997" y="2891492"/>
                        <a:pt x="76546" y="2870200"/>
                      </a:cubicBezTo>
                      <a:cubicBezTo>
                        <a:pt x="81467" y="2840673"/>
                        <a:pt x="85290" y="2810972"/>
                        <a:pt x="89246" y="2781300"/>
                      </a:cubicBezTo>
                      <a:cubicBezTo>
                        <a:pt x="93757" y="2747469"/>
                        <a:pt x="95656" y="2713246"/>
                        <a:pt x="101946" y="2679700"/>
                      </a:cubicBezTo>
                      <a:cubicBezTo>
                        <a:pt x="115615" y="2606800"/>
                        <a:pt x="130285" y="2569284"/>
                        <a:pt x="152746" y="2501900"/>
                      </a:cubicBezTo>
                      <a:lnTo>
                        <a:pt x="165446" y="2463800"/>
                      </a:lnTo>
                      <a:cubicBezTo>
                        <a:pt x="169679" y="2451100"/>
                        <a:pt x="174899" y="2438687"/>
                        <a:pt x="178146" y="2425700"/>
                      </a:cubicBezTo>
                      <a:cubicBezTo>
                        <a:pt x="197340" y="2348925"/>
                        <a:pt x="185326" y="2391459"/>
                        <a:pt x="216246" y="2298700"/>
                      </a:cubicBezTo>
                      <a:cubicBezTo>
                        <a:pt x="220479" y="2286000"/>
                        <a:pt x="221520" y="2271739"/>
                        <a:pt x="228946" y="2260600"/>
                      </a:cubicBezTo>
                      <a:lnTo>
                        <a:pt x="305146" y="2146300"/>
                      </a:lnTo>
                      <a:lnTo>
                        <a:pt x="381346" y="2032000"/>
                      </a:lnTo>
                      <a:cubicBezTo>
                        <a:pt x="389813" y="2019300"/>
                        <a:pt x="394046" y="2002367"/>
                        <a:pt x="406746" y="1993900"/>
                      </a:cubicBezTo>
                      <a:lnTo>
                        <a:pt x="444846" y="1968500"/>
                      </a:lnTo>
                      <a:cubicBezTo>
                        <a:pt x="455175" y="1937512"/>
                        <a:pt x="458327" y="1916919"/>
                        <a:pt x="482946" y="1892300"/>
                      </a:cubicBezTo>
                      <a:cubicBezTo>
                        <a:pt x="493739" y="1881507"/>
                        <a:pt x="508346" y="1875367"/>
                        <a:pt x="521046" y="1866900"/>
                      </a:cubicBezTo>
                      <a:cubicBezTo>
                        <a:pt x="529513" y="1854200"/>
                        <a:pt x="536675" y="1840526"/>
                        <a:pt x="546446" y="1828800"/>
                      </a:cubicBezTo>
                      <a:cubicBezTo>
                        <a:pt x="571733" y="1798455"/>
                        <a:pt x="628068" y="1750793"/>
                        <a:pt x="660746" y="1739900"/>
                      </a:cubicBezTo>
                      <a:cubicBezTo>
                        <a:pt x="673446" y="1735667"/>
                        <a:pt x="687144" y="1733701"/>
                        <a:pt x="698846" y="1727200"/>
                      </a:cubicBezTo>
                      <a:cubicBezTo>
                        <a:pt x="725531" y="1712375"/>
                        <a:pt x="746086" y="1686053"/>
                        <a:pt x="775046" y="1676400"/>
                      </a:cubicBezTo>
                      <a:cubicBezTo>
                        <a:pt x="787746" y="1672167"/>
                        <a:pt x="801444" y="1670201"/>
                        <a:pt x="813146" y="1663700"/>
                      </a:cubicBezTo>
                      <a:lnTo>
                        <a:pt x="927446" y="1587500"/>
                      </a:lnTo>
                      <a:cubicBezTo>
                        <a:pt x="940146" y="1579033"/>
                        <a:pt x="951066" y="1566927"/>
                        <a:pt x="965546" y="1562100"/>
                      </a:cubicBezTo>
                      <a:cubicBezTo>
                        <a:pt x="990946" y="1553633"/>
                        <a:pt x="1019469" y="1551552"/>
                        <a:pt x="1041746" y="1536700"/>
                      </a:cubicBezTo>
                      <a:lnTo>
                        <a:pt x="1117946" y="1485900"/>
                      </a:lnTo>
                      <a:lnTo>
                        <a:pt x="1156046" y="1460500"/>
                      </a:lnTo>
                      <a:cubicBezTo>
                        <a:pt x="1170468" y="1438867"/>
                        <a:pt x="1203793" y="1387353"/>
                        <a:pt x="1219546" y="1371600"/>
                      </a:cubicBezTo>
                      <a:cubicBezTo>
                        <a:pt x="1230339" y="1360807"/>
                        <a:pt x="1244946" y="1354667"/>
                        <a:pt x="1257646" y="1346200"/>
                      </a:cubicBezTo>
                      <a:cubicBezTo>
                        <a:pt x="1274579" y="1320800"/>
                        <a:pt x="1286860" y="1291586"/>
                        <a:pt x="1308446" y="1270000"/>
                      </a:cubicBezTo>
                      <a:cubicBezTo>
                        <a:pt x="1395439" y="1183007"/>
                        <a:pt x="1354758" y="1213725"/>
                        <a:pt x="1422746" y="1168400"/>
                      </a:cubicBezTo>
                      <a:cubicBezTo>
                        <a:pt x="1431213" y="1155700"/>
                        <a:pt x="1437353" y="1141093"/>
                        <a:pt x="1448146" y="1130300"/>
                      </a:cubicBezTo>
                      <a:cubicBezTo>
                        <a:pt x="1521524" y="1056922"/>
                        <a:pt x="1451526" y="1160425"/>
                        <a:pt x="1524346" y="1066800"/>
                      </a:cubicBezTo>
                      <a:cubicBezTo>
                        <a:pt x="1543088" y="1042703"/>
                        <a:pt x="1575146" y="990600"/>
                        <a:pt x="1575146" y="990600"/>
                      </a:cubicBezTo>
                      <a:cubicBezTo>
                        <a:pt x="1596555" y="883556"/>
                        <a:pt x="1573811" y="968315"/>
                        <a:pt x="1613246" y="876300"/>
                      </a:cubicBezTo>
                      <a:cubicBezTo>
                        <a:pt x="1618519" y="863995"/>
                        <a:pt x="1619445" y="849902"/>
                        <a:pt x="1625946" y="838200"/>
                      </a:cubicBezTo>
                      <a:cubicBezTo>
                        <a:pt x="1640771" y="811515"/>
                        <a:pt x="1667093" y="790960"/>
                        <a:pt x="1676746" y="762000"/>
                      </a:cubicBezTo>
                      <a:cubicBezTo>
                        <a:pt x="1695205" y="706623"/>
                        <a:pt x="1694003" y="687952"/>
                        <a:pt x="1727546" y="647700"/>
                      </a:cubicBezTo>
                      <a:cubicBezTo>
                        <a:pt x="1827022" y="528328"/>
                        <a:pt x="1688052" y="725990"/>
                        <a:pt x="1816446" y="533400"/>
                      </a:cubicBezTo>
                      <a:cubicBezTo>
                        <a:pt x="1824913" y="520700"/>
                        <a:pt x="1837019" y="509780"/>
                        <a:pt x="1841846" y="495300"/>
                      </a:cubicBezTo>
                      <a:lnTo>
                        <a:pt x="1879946" y="381000"/>
                      </a:lnTo>
                      <a:lnTo>
                        <a:pt x="1892646" y="342900"/>
                      </a:lnTo>
                      <a:cubicBezTo>
                        <a:pt x="1896879" y="330200"/>
                        <a:pt x="1902721" y="317927"/>
                        <a:pt x="1905346" y="304800"/>
                      </a:cubicBezTo>
                      <a:cubicBezTo>
                        <a:pt x="1909579" y="283633"/>
                        <a:pt x="1912811" y="262241"/>
                        <a:pt x="1918046" y="241300"/>
                      </a:cubicBezTo>
                      <a:cubicBezTo>
                        <a:pt x="1921293" y="228313"/>
                        <a:pt x="1927068" y="216072"/>
                        <a:pt x="1930746" y="203200"/>
                      </a:cubicBezTo>
                      <a:cubicBezTo>
                        <a:pt x="1935541" y="186417"/>
                        <a:pt x="1938651" y="169183"/>
                        <a:pt x="1943446" y="152400"/>
                      </a:cubicBezTo>
                      <a:cubicBezTo>
                        <a:pt x="1947124" y="139528"/>
                        <a:pt x="1950159" y="126274"/>
                        <a:pt x="1956146" y="114300"/>
                      </a:cubicBezTo>
                      <a:cubicBezTo>
                        <a:pt x="1962972" y="100648"/>
                        <a:pt x="1978235" y="91100"/>
                        <a:pt x="1981546" y="76200"/>
                      </a:cubicBezTo>
                      <a:cubicBezTo>
                        <a:pt x="1987056" y="51405"/>
                        <a:pt x="1981546" y="25400"/>
                        <a:pt x="1981546" y="0"/>
                      </a:cubicBezTo>
                      <a:lnTo>
                        <a:pt x="2895946" y="1270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 53"/>
                <p:cNvSpPr/>
                <p:nvPr/>
              </p:nvSpPr>
              <p:spPr>
                <a:xfrm>
                  <a:off x="7797800" y="393700"/>
                  <a:ext cx="1295400" cy="5397500"/>
                </a:xfrm>
                <a:custGeom>
                  <a:avLst/>
                  <a:gdLst>
                    <a:gd name="connsiteX0" fmla="*/ 38100 w 1295400"/>
                    <a:gd name="connsiteY0" fmla="*/ 0 h 5397500"/>
                    <a:gd name="connsiteX1" fmla="*/ 25400 w 1295400"/>
                    <a:gd name="connsiteY1" fmla="*/ 5397500 h 5397500"/>
                    <a:gd name="connsiteX2" fmla="*/ 38100 w 1295400"/>
                    <a:gd name="connsiteY2" fmla="*/ 5283200 h 5397500"/>
                    <a:gd name="connsiteX3" fmla="*/ 63500 w 1295400"/>
                    <a:gd name="connsiteY3" fmla="*/ 5207000 h 5397500"/>
                    <a:gd name="connsiteX4" fmla="*/ 76200 w 1295400"/>
                    <a:gd name="connsiteY4" fmla="*/ 5168900 h 5397500"/>
                    <a:gd name="connsiteX5" fmla="*/ 152400 w 1295400"/>
                    <a:gd name="connsiteY5" fmla="*/ 4940300 h 5397500"/>
                    <a:gd name="connsiteX6" fmla="*/ 177800 w 1295400"/>
                    <a:gd name="connsiteY6" fmla="*/ 4864100 h 5397500"/>
                    <a:gd name="connsiteX7" fmla="*/ 190500 w 1295400"/>
                    <a:gd name="connsiteY7" fmla="*/ 4826000 h 5397500"/>
                    <a:gd name="connsiteX8" fmla="*/ 241300 w 1295400"/>
                    <a:gd name="connsiteY8" fmla="*/ 4648200 h 5397500"/>
                    <a:gd name="connsiteX9" fmla="*/ 254000 w 1295400"/>
                    <a:gd name="connsiteY9" fmla="*/ 4610100 h 5397500"/>
                    <a:gd name="connsiteX10" fmla="*/ 266700 w 1295400"/>
                    <a:gd name="connsiteY10" fmla="*/ 4572000 h 5397500"/>
                    <a:gd name="connsiteX11" fmla="*/ 317500 w 1295400"/>
                    <a:gd name="connsiteY11" fmla="*/ 4495800 h 5397500"/>
                    <a:gd name="connsiteX12" fmla="*/ 342900 w 1295400"/>
                    <a:gd name="connsiteY12" fmla="*/ 4457700 h 5397500"/>
                    <a:gd name="connsiteX13" fmla="*/ 381000 w 1295400"/>
                    <a:gd name="connsiteY13" fmla="*/ 4381500 h 5397500"/>
                    <a:gd name="connsiteX14" fmla="*/ 393700 w 1295400"/>
                    <a:gd name="connsiteY14" fmla="*/ 4343400 h 5397500"/>
                    <a:gd name="connsiteX15" fmla="*/ 444500 w 1295400"/>
                    <a:gd name="connsiteY15" fmla="*/ 4267200 h 5397500"/>
                    <a:gd name="connsiteX16" fmla="*/ 482600 w 1295400"/>
                    <a:gd name="connsiteY16" fmla="*/ 4191000 h 5397500"/>
                    <a:gd name="connsiteX17" fmla="*/ 508000 w 1295400"/>
                    <a:gd name="connsiteY17" fmla="*/ 4152900 h 5397500"/>
                    <a:gd name="connsiteX18" fmla="*/ 520700 w 1295400"/>
                    <a:gd name="connsiteY18" fmla="*/ 4114800 h 5397500"/>
                    <a:gd name="connsiteX19" fmla="*/ 571500 w 1295400"/>
                    <a:gd name="connsiteY19" fmla="*/ 4038600 h 5397500"/>
                    <a:gd name="connsiteX20" fmla="*/ 596900 w 1295400"/>
                    <a:gd name="connsiteY20" fmla="*/ 4000500 h 5397500"/>
                    <a:gd name="connsiteX21" fmla="*/ 635000 w 1295400"/>
                    <a:gd name="connsiteY21" fmla="*/ 3975100 h 5397500"/>
                    <a:gd name="connsiteX22" fmla="*/ 660400 w 1295400"/>
                    <a:gd name="connsiteY22" fmla="*/ 3937000 h 5397500"/>
                    <a:gd name="connsiteX23" fmla="*/ 774700 w 1295400"/>
                    <a:gd name="connsiteY23" fmla="*/ 3860800 h 5397500"/>
                    <a:gd name="connsiteX24" fmla="*/ 812800 w 1295400"/>
                    <a:gd name="connsiteY24" fmla="*/ 3835400 h 5397500"/>
                    <a:gd name="connsiteX25" fmla="*/ 850900 w 1295400"/>
                    <a:gd name="connsiteY25" fmla="*/ 3797300 h 5397500"/>
                    <a:gd name="connsiteX26" fmla="*/ 927100 w 1295400"/>
                    <a:gd name="connsiteY26" fmla="*/ 3746500 h 5397500"/>
                    <a:gd name="connsiteX27" fmla="*/ 952500 w 1295400"/>
                    <a:gd name="connsiteY27" fmla="*/ 3708400 h 5397500"/>
                    <a:gd name="connsiteX28" fmla="*/ 1028700 w 1295400"/>
                    <a:gd name="connsiteY28" fmla="*/ 3670300 h 5397500"/>
                    <a:gd name="connsiteX29" fmla="*/ 1054100 w 1295400"/>
                    <a:gd name="connsiteY29" fmla="*/ 3632200 h 5397500"/>
                    <a:gd name="connsiteX30" fmla="*/ 1168400 w 1295400"/>
                    <a:gd name="connsiteY30" fmla="*/ 3568700 h 5397500"/>
                    <a:gd name="connsiteX31" fmla="*/ 1206500 w 1295400"/>
                    <a:gd name="connsiteY31" fmla="*/ 3543300 h 5397500"/>
                    <a:gd name="connsiteX32" fmla="*/ 1282700 w 1295400"/>
                    <a:gd name="connsiteY32" fmla="*/ 3517900 h 5397500"/>
                    <a:gd name="connsiteX33" fmla="*/ 1295400 w 1295400"/>
                    <a:gd name="connsiteY33" fmla="*/ 3479800 h 5397500"/>
                    <a:gd name="connsiteX34" fmla="*/ 1282700 w 1295400"/>
                    <a:gd name="connsiteY34" fmla="*/ 3429000 h 5397500"/>
                    <a:gd name="connsiteX35" fmla="*/ 1219200 w 1295400"/>
                    <a:gd name="connsiteY35" fmla="*/ 3314700 h 5397500"/>
                    <a:gd name="connsiteX36" fmla="*/ 1143000 w 1295400"/>
                    <a:gd name="connsiteY36" fmla="*/ 3200400 h 5397500"/>
                    <a:gd name="connsiteX37" fmla="*/ 1117600 w 1295400"/>
                    <a:gd name="connsiteY37" fmla="*/ 3162300 h 5397500"/>
                    <a:gd name="connsiteX38" fmla="*/ 1092200 w 1295400"/>
                    <a:gd name="connsiteY38" fmla="*/ 3124200 h 5397500"/>
                    <a:gd name="connsiteX39" fmla="*/ 1079500 w 1295400"/>
                    <a:gd name="connsiteY39" fmla="*/ 3086100 h 5397500"/>
                    <a:gd name="connsiteX40" fmla="*/ 1028700 w 1295400"/>
                    <a:gd name="connsiteY40" fmla="*/ 3009900 h 5397500"/>
                    <a:gd name="connsiteX41" fmla="*/ 1003300 w 1295400"/>
                    <a:gd name="connsiteY41" fmla="*/ 2971800 h 5397500"/>
                    <a:gd name="connsiteX42" fmla="*/ 952500 w 1295400"/>
                    <a:gd name="connsiteY42" fmla="*/ 2895600 h 5397500"/>
                    <a:gd name="connsiteX43" fmla="*/ 927100 w 1295400"/>
                    <a:gd name="connsiteY43" fmla="*/ 2857500 h 5397500"/>
                    <a:gd name="connsiteX44" fmla="*/ 889000 w 1295400"/>
                    <a:gd name="connsiteY44" fmla="*/ 2819400 h 5397500"/>
                    <a:gd name="connsiteX45" fmla="*/ 838200 w 1295400"/>
                    <a:gd name="connsiteY45" fmla="*/ 2743200 h 5397500"/>
                    <a:gd name="connsiteX46" fmla="*/ 825500 w 1295400"/>
                    <a:gd name="connsiteY46" fmla="*/ 2705100 h 5397500"/>
                    <a:gd name="connsiteX47" fmla="*/ 774700 w 1295400"/>
                    <a:gd name="connsiteY47" fmla="*/ 2628900 h 5397500"/>
                    <a:gd name="connsiteX48" fmla="*/ 736600 w 1295400"/>
                    <a:gd name="connsiteY48" fmla="*/ 2552700 h 5397500"/>
                    <a:gd name="connsiteX49" fmla="*/ 723900 w 1295400"/>
                    <a:gd name="connsiteY49" fmla="*/ 2514600 h 5397500"/>
                    <a:gd name="connsiteX50" fmla="*/ 698500 w 1295400"/>
                    <a:gd name="connsiteY50" fmla="*/ 2476500 h 5397500"/>
                    <a:gd name="connsiteX51" fmla="*/ 673100 w 1295400"/>
                    <a:gd name="connsiteY51" fmla="*/ 2400300 h 5397500"/>
                    <a:gd name="connsiteX52" fmla="*/ 622300 w 1295400"/>
                    <a:gd name="connsiteY52" fmla="*/ 2324100 h 5397500"/>
                    <a:gd name="connsiteX53" fmla="*/ 584200 w 1295400"/>
                    <a:gd name="connsiteY53" fmla="*/ 2235200 h 5397500"/>
                    <a:gd name="connsiteX54" fmla="*/ 558800 w 1295400"/>
                    <a:gd name="connsiteY54" fmla="*/ 2159000 h 5397500"/>
                    <a:gd name="connsiteX55" fmla="*/ 533400 w 1295400"/>
                    <a:gd name="connsiteY55" fmla="*/ 2082800 h 5397500"/>
                    <a:gd name="connsiteX56" fmla="*/ 508000 w 1295400"/>
                    <a:gd name="connsiteY56" fmla="*/ 2006600 h 5397500"/>
                    <a:gd name="connsiteX57" fmla="*/ 495300 w 1295400"/>
                    <a:gd name="connsiteY57" fmla="*/ 1968500 h 5397500"/>
                    <a:gd name="connsiteX58" fmla="*/ 444500 w 1295400"/>
                    <a:gd name="connsiteY58" fmla="*/ 1892300 h 5397500"/>
                    <a:gd name="connsiteX59" fmla="*/ 419100 w 1295400"/>
                    <a:gd name="connsiteY59" fmla="*/ 1816100 h 5397500"/>
                    <a:gd name="connsiteX60" fmla="*/ 393700 w 1295400"/>
                    <a:gd name="connsiteY60" fmla="*/ 1778000 h 5397500"/>
                    <a:gd name="connsiteX61" fmla="*/ 368300 w 1295400"/>
                    <a:gd name="connsiteY61" fmla="*/ 1701800 h 5397500"/>
                    <a:gd name="connsiteX62" fmla="*/ 355600 w 1295400"/>
                    <a:gd name="connsiteY62" fmla="*/ 1663700 h 5397500"/>
                    <a:gd name="connsiteX63" fmla="*/ 330200 w 1295400"/>
                    <a:gd name="connsiteY63" fmla="*/ 1625600 h 5397500"/>
                    <a:gd name="connsiteX64" fmla="*/ 304800 w 1295400"/>
                    <a:gd name="connsiteY64" fmla="*/ 1181100 h 5397500"/>
                    <a:gd name="connsiteX65" fmla="*/ 292100 w 1295400"/>
                    <a:gd name="connsiteY65" fmla="*/ 1104900 h 5397500"/>
                    <a:gd name="connsiteX66" fmla="*/ 266700 w 1295400"/>
                    <a:gd name="connsiteY66" fmla="*/ 1028700 h 5397500"/>
                    <a:gd name="connsiteX67" fmla="*/ 254000 w 1295400"/>
                    <a:gd name="connsiteY67" fmla="*/ 977900 h 5397500"/>
                    <a:gd name="connsiteX68" fmla="*/ 241300 w 1295400"/>
                    <a:gd name="connsiteY68" fmla="*/ 939800 h 5397500"/>
                    <a:gd name="connsiteX69" fmla="*/ 228600 w 1295400"/>
                    <a:gd name="connsiteY69" fmla="*/ 876300 h 5397500"/>
                    <a:gd name="connsiteX70" fmla="*/ 215900 w 1295400"/>
                    <a:gd name="connsiteY70" fmla="*/ 800100 h 5397500"/>
                    <a:gd name="connsiteX71" fmla="*/ 190500 w 1295400"/>
                    <a:gd name="connsiteY71" fmla="*/ 723900 h 5397500"/>
                    <a:gd name="connsiteX72" fmla="*/ 177800 w 1295400"/>
                    <a:gd name="connsiteY72" fmla="*/ 685800 h 5397500"/>
                    <a:gd name="connsiteX73" fmla="*/ 165100 w 1295400"/>
                    <a:gd name="connsiteY73" fmla="*/ 647700 h 5397500"/>
                    <a:gd name="connsiteX74" fmla="*/ 114300 w 1295400"/>
                    <a:gd name="connsiteY74" fmla="*/ 469900 h 5397500"/>
                    <a:gd name="connsiteX75" fmla="*/ 76200 w 1295400"/>
                    <a:gd name="connsiteY75" fmla="*/ 393700 h 5397500"/>
                    <a:gd name="connsiteX76" fmla="*/ 50800 w 1295400"/>
                    <a:gd name="connsiteY76" fmla="*/ 355600 h 5397500"/>
                    <a:gd name="connsiteX77" fmla="*/ 0 w 1295400"/>
                    <a:gd name="connsiteY77" fmla="*/ 241300 h 5397500"/>
                    <a:gd name="connsiteX78" fmla="*/ 12700 w 1295400"/>
                    <a:gd name="connsiteY78" fmla="*/ 63500 h 5397500"/>
                    <a:gd name="connsiteX79" fmla="*/ 25400 w 1295400"/>
                    <a:gd name="connsiteY79" fmla="*/ 12700 h 5397500"/>
                    <a:gd name="connsiteX80" fmla="*/ 0 w 1295400"/>
                    <a:gd name="connsiteY80" fmla="*/ 38100 h 5397500"/>
                    <a:gd name="connsiteX81" fmla="*/ 38100 w 1295400"/>
                    <a:gd name="connsiteY81" fmla="*/ 0 h 5397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</a:cxnLst>
                  <a:rect l="l" t="t" r="r" b="b"/>
                  <a:pathLst>
                    <a:path w="1295400" h="5397500">
                      <a:moveTo>
                        <a:pt x="38100" y="0"/>
                      </a:moveTo>
                      <a:cubicBezTo>
                        <a:pt x="33867" y="1799167"/>
                        <a:pt x="29633" y="3598333"/>
                        <a:pt x="25400" y="5397500"/>
                      </a:cubicBezTo>
                      <a:cubicBezTo>
                        <a:pt x="29633" y="5359400"/>
                        <a:pt x="30582" y="5320790"/>
                        <a:pt x="38100" y="5283200"/>
                      </a:cubicBezTo>
                      <a:cubicBezTo>
                        <a:pt x="43351" y="5256946"/>
                        <a:pt x="55033" y="5232400"/>
                        <a:pt x="63500" y="5207000"/>
                      </a:cubicBezTo>
                      <a:lnTo>
                        <a:pt x="76200" y="5168900"/>
                      </a:lnTo>
                      <a:lnTo>
                        <a:pt x="152400" y="4940300"/>
                      </a:lnTo>
                      <a:lnTo>
                        <a:pt x="177800" y="4864100"/>
                      </a:lnTo>
                      <a:cubicBezTo>
                        <a:pt x="182033" y="4851400"/>
                        <a:pt x="187253" y="4838987"/>
                        <a:pt x="190500" y="4826000"/>
                      </a:cubicBezTo>
                      <a:cubicBezTo>
                        <a:pt x="222394" y="4698425"/>
                        <a:pt x="204861" y="4757518"/>
                        <a:pt x="241300" y="4648200"/>
                      </a:cubicBezTo>
                      <a:lnTo>
                        <a:pt x="254000" y="4610100"/>
                      </a:lnTo>
                      <a:cubicBezTo>
                        <a:pt x="258233" y="4597400"/>
                        <a:pt x="259274" y="4583139"/>
                        <a:pt x="266700" y="4572000"/>
                      </a:cubicBezTo>
                      <a:lnTo>
                        <a:pt x="317500" y="4495800"/>
                      </a:lnTo>
                      <a:cubicBezTo>
                        <a:pt x="325967" y="4483100"/>
                        <a:pt x="338073" y="4472180"/>
                        <a:pt x="342900" y="4457700"/>
                      </a:cubicBezTo>
                      <a:cubicBezTo>
                        <a:pt x="374822" y="4361935"/>
                        <a:pt x="331761" y="4479977"/>
                        <a:pt x="381000" y="4381500"/>
                      </a:cubicBezTo>
                      <a:cubicBezTo>
                        <a:pt x="386987" y="4369526"/>
                        <a:pt x="387199" y="4355102"/>
                        <a:pt x="393700" y="4343400"/>
                      </a:cubicBezTo>
                      <a:cubicBezTo>
                        <a:pt x="408525" y="4316715"/>
                        <a:pt x="427567" y="4292600"/>
                        <a:pt x="444500" y="4267200"/>
                      </a:cubicBezTo>
                      <a:cubicBezTo>
                        <a:pt x="517293" y="4158011"/>
                        <a:pt x="430020" y="4296160"/>
                        <a:pt x="482600" y="4191000"/>
                      </a:cubicBezTo>
                      <a:cubicBezTo>
                        <a:pt x="489426" y="4177348"/>
                        <a:pt x="501174" y="4166552"/>
                        <a:pt x="508000" y="4152900"/>
                      </a:cubicBezTo>
                      <a:cubicBezTo>
                        <a:pt x="513987" y="4140926"/>
                        <a:pt x="514199" y="4126502"/>
                        <a:pt x="520700" y="4114800"/>
                      </a:cubicBezTo>
                      <a:cubicBezTo>
                        <a:pt x="535525" y="4088115"/>
                        <a:pt x="554567" y="4064000"/>
                        <a:pt x="571500" y="4038600"/>
                      </a:cubicBezTo>
                      <a:cubicBezTo>
                        <a:pt x="579967" y="4025900"/>
                        <a:pt x="584200" y="4008967"/>
                        <a:pt x="596900" y="4000500"/>
                      </a:cubicBezTo>
                      <a:lnTo>
                        <a:pt x="635000" y="3975100"/>
                      </a:lnTo>
                      <a:cubicBezTo>
                        <a:pt x="643467" y="3962400"/>
                        <a:pt x="648913" y="3947051"/>
                        <a:pt x="660400" y="3937000"/>
                      </a:cubicBezTo>
                      <a:lnTo>
                        <a:pt x="774700" y="3860800"/>
                      </a:lnTo>
                      <a:cubicBezTo>
                        <a:pt x="787400" y="3852333"/>
                        <a:pt x="802007" y="3846193"/>
                        <a:pt x="812800" y="3835400"/>
                      </a:cubicBezTo>
                      <a:cubicBezTo>
                        <a:pt x="825500" y="3822700"/>
                        <a:pt x="836723" y="3808327"/>
                        <a:pt x="850900" y="3797300"/>
                      </a:cubicBezTo>
                      <a:cubicBezTo>
                        <a:pt x="874997" y="3778558"/>
                        <a:pt x="927100" y="3746500"/>
                        <a:pt x="927100" y="3746500"/>
                      </a:cubicBezTo>
                      <a:cubicBezTo>
                        <a:pt x="935567" y="3733800"/>
                        <a:pt x="941707" y="3719193"/>
                        <a:pt x="952500" y="3708400"/>
                      </a:cubicBezTo>
                      <a:cubicBezTo>
                        <a:pt x="977119" y="3683781"/>
                        <a:pt x="997712" y="3680629"/>
                        <a:pt x="1028700" y="3670300"/>
                      </a:cubicBezTo>
                      <a:cubicBezTo>
                        <a:pt x="1037167" y="3657600"/>
                        <a:pt x="1042613" y="3642251"/>
                        <a:pt x="1054100" y="3632200"/>
                      </a:cubicBezTo>
                      <a:cubicBezTo>
                        <a:pt x="1160882" y="3538766"/>
                        <a:pt x="1092813" y="3606494"/>
                        <a:pt x="1168400" y="3568700"/>
                      </a:cubicBezTo>
                      <a:cubicBezTo>
                        <a:pt x="1182052" y="3561874"/>
                        <a:pt x="1192552" y="3549499"/>
                        <a:pt x="1206500" y="3543300"/>
                      </a:cubicBezTo>
                      <a:cubicBezTo>
                        <a:pt x="1230966" y="3532426"/>
                        <a:pt x="1282700" y="3517900"/>
                        <a:pt x="1282700" y="3517900"/>
                      </a:cubicBezTo>
                      <a:cubicBezTo>
                        <a:pt x="1286933" y="3505200"/>
                        <a:pt x="1295400" y="3493187"/>
                        <a:pt x="1295400" y="3479800"/>
                      </a:cubicBezTo>
                      <a:cubicBezTo>
                        <a:pt x="1295400" y="3462346"/>
                        <a:pt x="1287495" y="3445783"/>
                        <a:pt x="1282700" y="3429000"/>
                      </a:cubicBezTo>
                      <a:cubicBezTo>
                        <a:pt x="1265935" y="3370322"/>
                        <a:pt x="1264682" y="3382923"/>
                        <a:pt x="1219200" y="3314700"/>
                      </a:cubicBezTo>
                      <a:lnTo>
                        <a:pt x="1143000" y="3200400"/>
                      </a:lnTo>
                      <a:lnTo>
                        <a:pt x="1117600" y="3162300"/>
                      </a:lnTo>
                      <a:cubicBezTo>
                        <a:pt x="1109133" y="3149600"/>
                        <a:pt x="1097027" y="3138680"/>
                        <a:pt x="1092200" y="3124200"/>
                      </a:cubicBezTo>
                      <a:cubicBezTo>
                        <a:pt x="1087967" y="3111500"/>
                        <a:pt x="1086001" y="3097802"/>
                        <a:pt x="1079500" y="3086100"/>
                      </a:cubicBezTo>
                      <a:cubicBezTo>
                        <a:pt x="1064675" y="3059415"/>
                        <a:pt x="1045633" y="3035300"/>
                        <a:pt x="1028700" y="3009900"/>
                      </a:cubicBezTo>
                      <a:lnTo>
                        <a:pt x="1003300" y="2971800"/>
                      </a:lnTo>
                      <a:lnTo>
                        <a:pt x="952500" y="2895600"/>
                      </a:lnTo>
                      <a:cubicBezTo>
                        <a:pt x="944033" y="2882900"/>
                        <a:pt x="937893" y="2868293"/>
                        <a:pt x="927100" y="2857500"/>
                      </a:cubicBezTo>
                      <a:lnTo>
                        <a:pt x="889000" y="2819400"/>
                      </a:lnTo>
                      <a:cubicBezTo>
                        <a:pt x="858803" y="2728808"/>
                        <a:pt x="901621" y="2838332"/>
                        <a:pt x="838200" y="2743200"/>
                      </a:cubicBezTo>
                      <a:cubicBezTo>
                        <a:pt x="830774" y="2732061"/>
                        <a:pt x="832001" y="2716802"/>
                        <a:pt x="825500" y="2705100"/>
                      </a:cubicBezTo>
                      <a:cubicBezTo>
                        <a:pt x="810675" y="2678415"/>
                        <a:pt x="784353" y="2657860"/>
                        <a:pt x="774700" y="2628900"/>
                      </a:cubicBezTo>
                      <a:cubicBezTo>
                        <a:pt x="742778" y="2533135"/>
                        <a:pt x="785839" y="2651177"/>
                        <a:pt x="736600" y="2552700"/>
                      </a:cubicBezTo>
                      <a:cubicBezTo>
                        <a:pt x="730613" y="2540726"/>
                        <a:pt x="729887" y="2526574"/>
                        <a:pt x="723900" y="2514600"/>
                      </a:cubicBezTo>
                      <a:cubicBezTo>
                        <a:pt x="717074" y="2500948"/>
                        <a:pt x="704699" y="2490448"/>
                        <a:pt x="698500" y="2476500"/>
                      </a:cubicBezTo>
                      <a:cubicBezTo>
                        <a:pt x="687626" y="2452034"/>
                        <a:pt x="687952" y="2422577"/>
                        <a:pt x="673100" y="2400300"/>
                      </a:cubicBezTo>
                      <a:cubicBezTo>
                        <a:pt x="656167" y="2374900"/>
                        <a:pt x="631953" y="2353060"/>
                        <a:pt x="622300" y="2324100"/>
                      </a:cubicBezTo>
                      <a:cubicBezTo>
                        <a:pt x="581419" y="2201458"/>
                        <a:pt x="646974" y="2392134"/>
                        <a:pt x="584200" y="2235200"/>
                      </a:cubicBezTo>
                      <a:cubicBezTo>
                        <a:pt x="574256" y="2210341"/>
                        <a:pt x="567267" y="2184400"/>
                        <a:pt x="558800" y="2159000"/>
                      </a:cubicBezTo>
                      <a:lnTo>
                        <a:pt x="533400" y="2082800"/>
                      </a:lnTo>
                      <a:lnTo>
                        <a:pt x="508000" y="2006600"/>
                      </a:lnTo>
                      <a:cubicBezTo>
                        <a:pt x="503767" y="1993900"/>
                        <a:pt x="502726" y="1979639"/>
                        <a:pt x="495300" y="1968500"/>
                      </a:cubicBezTo>
                      <a:cubicBezTo>
                        <a:pt x="478367" y="1943100"/>
                        <a:pt x="454153" y="1921260"/>
                        <a:pt x="444500" y="1892300"/>
                      </a:cubicBezTo>
                      <a:cubicBezTo>
                        <a:pt x="436033" y="1866900"/>
                        <a:pt x="433952" y="1838377"/>
                        <a:pt x="419100" y="1816100"/>
                      </a:cubicBezTo>
                      <a:cubicBezTo>
                        <a:pt x="410633" y="1803400"/>
                        <a:pt x="399899" y="1791948"/>
                        <a:pt x="393700" y="1778000"/>
                      </a:cubicBezTo>
                      <a:cubicBezTo>
                        <a:pt x="382826" y="1753534"/>
                        <a:pt x="376767" y="1727200"/>
                        <a:pt x="368300" y="1701800"/>
                      </a:cubicBezTo>
                      <a:cubicBezTo>
                        <a:pt x="364067" y="1689100"/>
                        <a:pt x="363026" y="1674839"/>
                        <a:pt x="355600" y="1663700"/>
                      </a:cubicBezTo>
                      <a:lnTo>
                        <a:pt x="330200" y="1625600"/>
                      </a:lnTo>
                      <a:cubicBezTo>
                        <a:pt x="321819" y="1407702"/>
                        <a:pt x="327648" y="1352459"/>
                        <a:pt x="304800" y="1181100"/>
                      </a:cubicBezTo>
                      <a:cubicBezTo>
                        <a:pt x="301397" y="1155576"/>
                        <a:pt x="298345" y="1129882"/>
                        <a:pt x="292100" y="1104900"/>
                      </a:cubicBezTo>
                      <a:cubicBezTo>
                        <a:pt x="285606" y="1078925"/>
                        <a:pt x="273194" y="1054675"/>
                        <a:pt x="266700" y="1028700"/>
                      </a:cubicBezTo>
                      <a:cubicBezTo>
                        <a:pt x="262467" y="1011767"/>
                        <a:pt x="258795" y="994683"/>
                        <a:pt x="254000" y="977900"/>
                      </a:cubicBezTo>
                      <a:cubicBezTo>
                        <a:pt x="250322" y="965028"/>
                        <a:pt x="244547" y="952787"/>
                        <a:pt x="241300" y="939800"/>
                      </a:cubicBezTo>
                      <a:cubicBezTo>
                        <a:pt x="236065" y="918859"/>
                        <a:pt x="232461" y="897538"/>
                        <a:pt x="228600" y="876300"/>
                      </a:cubicBezTo>
                      <a:cubicBezTo>
                        <a:pt x="223994" y="850965"/>
                        <a:pt x="222145" y="825082"/>
                        <a:pt x="215900" y="800100"/>
                      </a:cubicBezTo>
                      <a:cubicBezTo>
                        <a:pt x="209406" y="774125"/>
                        <a:pt x="198967" y="749300"/>
                        <a:pt x="190500" y="723900"/>
                      </a:cubicBezTo>
                      <a:lnTo>
                        <a:pt x="177800" y="685800"/>
                      </a:lnTo>
                      <a:cubicBezTo>
                        <a:pt x="173567" y="673100"/>
                        <a:pt x="168347" y="660687"/>
                        <a:pt x="165100" y="647700"/>
                      </a:cubicBezTo>
                      <a:cubicBezTo>
                        <a:pt x="161713" y="634152"/>
                        <a:pt x="128876" y="491764"/>
                        <a:pt x="114300" y="469900"/>
                      </a:cubicBezTo>
                      <a:cubicBezTo>
                        <a:pt x="41507" y="360711"/>
                        <a:pt x="128780" y="498860"/>
                        <a:pt x="76200" y="393700"/>
                      </a:cubicBezTo>
                      <a:cubicBezTo>
                        <a:pt x="69374" y="380048"/>
                        <a:pt x="56999" y="369548"/>
                        <a:pt x="50800" y="355600"/>
                      </a:cubicBezTo>
                      <a:cubicBezTo>
                        <a:pt x="-9653" y="219580"/>
                        <a:pt x="57483" y="327525"/>
                        <a:pt x="0" y="241300"/>
                      </a:cubicBezTo>
                      <a:cubicBezTo>
                        <a:pt x="4233" y="182033"/>
                        <a:pt x="6138" y="122554"/>
                        <a:pt x="12700" y="63500"/>
                      </a:cubicBezTo>
                      <a:cubicBezTo>
                        <a:pt x="14628" y="46152"/>
                        <a:pt x="33206" y="28312"/>
                        <a:pt x="25400" y="12700"/>
                      </a:cubicBezTo>
                      <a:cubicBezTo>
                        <a:pt x="20045" y="1990"/>
                        <a:pt x="8467" y="29633"/>
                        <a:pt x="0" y="38100"/>
                      </a:cubicBezTo>
                      <a:lnTo>
                        <a:pt x="3810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 54"/>
                <p:cNvSpPr/>
                <p:nvPr/>
              </p:nvSpPr>
              <p:spPr>
                <a:xfrm>
                  <a:off x="7823069" y="3797300"/>
                  <a:ext cx="4216531" cy="2120900"/>
                </a:xfrm>
                <a:custGeom>
                  <a:avLst/>
                  <a:gdLst>
                    <a:gd name="connsiteX0" fmla="*/ 131 w 4216531"/>
                    <a:gd name="connsiteY0" fmla="*/ 2032000 h 2057400"/>
                    <a:gd name="connsiteX1" fmla="*/ 4203831 w 4216531"/>
                    <a:gd name="connsiteY1" fmla="*/ 2057400 h 2057400"/>
                    <a:gd name="connsiteX2" fmla="*/ 4216531 w 4216531"/>
                    <a:gd name="connsiteY2" fmla="*/ 1752600 h 2057400"/>
                    <a:gd name="connsiteX3" fmla="*/ 4216531 w 4216531"/>
                    <a:gd name="connsiteY3" fmla="*/ 1752600 h 2057400"/>
                    <a:gd name="connsiteX4" fmla="*/ 4165731 w 4216531"/>
                    <a:gd name="connsiteY4" fmla="*/ 1600200 h 2057400"/>
                    <a:gd name="connsiteX5" fmla="*/ 4153031 w 4216531"/>
                    <a:gd name="connsiteY5" fmla="*/ 1562100 h 2057400"/>
                    <a:gd name="connsiteX6" fmla="*/ 4140331 w 4216531"/>
                    <a:gd name="connsiteY6" fmla="*/ 1511300 h 2057400"/>
                    <a:gd name="connsiteX7" fmla="*/ 4127631 w 4216531"/>
                    <a:gd name="connsiteY7" fmla="*/ 1397000 h 2057400"/>
                    <a:gd name="connsiteX8" fmla="*/ 4089531 w 4216531"/>
                    <a:gd name="connsiteY8" fmla="*/ 1168400 h 2057400"/>
                    <a:gd name="connsiteX9" fmla="*/ 4051431 w 4216531"/>
                    <a:gd name="connsiteY9" fmla="*/ 1143000 h 2057400"/>
                    <a:gd name="connsiteX10" fmla="*/ 4000631 w 4216531"/>
                    <a:gd name="connsiteY10" fmla="*/ 1066800 h 2057400"/>
                    <a:gd name="connsiteX11" fmla="*/ 3924431 w 4216531"/>
                    <a:gd name="connsiteY11" fmla="*/ 990600 h 2057400"/>
                    <a:gd name="connsiteX12" fmla="*/ 3886331 w 4216531"/>
                    <a:gd name="connsiteY12" fmla="*/ 952500 h 2057400"/>
                    <a:gd name="connsiteX13" fmla="*/ 3848231 w 4216531"/>
                    <a:gd name="connsiteY13" fmla="*/ 927100 h 2057400"/>
                    <a:gd name="connsiteX14" fmla="*/ 3772031 w 4216531"/>
                    <a:gd name="connsiteY14" fmla="*/ 850900 h 2057400"/>
                    <a:gd name="connsiteX15" fmla="*/ 3733931 w 4216531"/>
                    <a:gd name="connsiteY15" fmla="*/ 825500 h 2057400"/>
                    <a:gd name="connsiteX16" fmla="*/ 3619631 w 4216531"/>
                    <a:gd name="connsiteY16" fmla="*/ 736600 h 2057400"/>
                    <a:gd name="connsiteX17" fmla="*/ 3467231 w 4216531"/>
                    <a:gd name="connsiteY17" fmla="*/ 685800 h 2057400"/>
                    <a:gd name="connsiteX18" fmla="*/ 3429131 w 4216531"/>
                    <a:gd name="connsiteY18" fmla="*/ 673100 h 2057400"/>
                    <a:gd name="connsiteX19" fmla="*/ 3391031 w 4216531"/>
                    <a:gd name="connsiteY19" fmla="*/ 660400 h 2057400"/>
                    <a:gd name="connsiteX20" fmla="*/ 3314831 w 4216531"/>
                    <a:gd name="connsiteY20" fmla="*/ 609600 h 2057400"/>
                    <a:gd name="connsiteX21" fmla="*/ 3276731 w 4216531"/>
                    <a:gd name="connsiteY21" fmla="*/ 596900 h 2057400"/>
                    <a:gd name="connsiteX22" fmla="*/ 3238631 w 4216531"/>
                    <a:gd name="connsiteY22" fmla="*/ 571500 h 2057400"/>
                    <a:gd name="connsiteX23" fmla="*/ 3200531 w 4216531"/>
                    <a:gd name="connsiteY23" fmla="*/ 558800 h 2057400"/>
                    <a:gd name="connsiteX24" fmla="*/ 3162431 w 4216531"/>
                    <a:gd name="connsiteY24" fmla="*/ 533400 h 2057400"/>
                    <a:gd name="connsiteX25" fmla="*/ 3086231 w 4216531"/>
                    <a:gd name="connsiteY25" fmla="*/ 508000 h 2057400"/>
                    <a:gd name="connsiteX26" fmla="*/ 3048131 w 4216531"/>
                    <a:gd name="connsiteY26" fmla="*/ 495300 h 2057400"/>
                    <a:gd name="connsiteX27" fmla="*/ 3010031 w 4216531"/>
                    <a:gd name="connsiteY27" fmla="*/ 482600 h 2057400"/>
                    <a:gd name="connsiteX28" fmla="*/ 2959231 w 4216531"/>
                    <a:gd name="connsiteY28" fmla="*/ 469900 h 2057400"/>
                    <a:gd name="connsiteX29" fmla="*/ 2883031 w 4216531"/>
                    <a:gd name="connsiteY29" fmla="*/ 444500 h 2057400"/>
                    <a:gd name="connsiteX30" fmla="*/ 2819531 w 4216531"/>
                    <a:gd name="connsiteY30" fmla="*/ 431800 h 2057400"/>
                    <a:gd name="connsiteX31" fmla="*/ 2629031 w 4216531"/>
                    <a:gd name="connsiteY31" fmla="*/ 393700 h 2057400"/>
                    <a:gd name="connsiteX32" fmla="*/ 2476631 w 4216531"/>
                    <a:gd name="connsiteY32" fmla="*/ 368300 h 2057400"/>
                    <a:gd name="connsiteX33" fmla="*/ 2209931 w 4216531"/>
                    <a:gd name="connsiteY33" fmla="*/ 355600 h 2057400"/>
                    <a:gd name="connsiteX34" fmla="*/ 2032131 w 4216531"/>
                    <a:gd name="connsiteY34" fmla="*/ 317500 h 2057400"/>
                    <a:gd name="connsiteX35" fmla="*/ 1905131 w 4216531"/>
                    <a:gd name="connsiteY35" fmla="*/ 304800 h 2057400"/>
                    <a:gd name="connsiteX36" fmla="*/ 1765431 w 4216531"/>
                    <a:gd name="connsiteY36" fmla="*/ 266700 h 2057400"/>
                    <a:gd name="connsiteX37" fmla="*/ 1727331 w 4216531"/>
                    <a:gd name="connsiteY37" fmla="*/ 254000 h 2057400"/>
                    <a:gd name="connsiteX38" fmla="*/ 1689231 w 4216531"/>
                    <a:gd name="connsiteY38" fmla="*/ 241300 h 2057400"/>
                    <a:gd name="connsiteX39" fmla="*/ 1613031 w 4216531"/>
                    <a:gd name="connsiteY39" fmla="*/ 203200 h 2057400"/>
                    <a:gd name="connsiteX40" fmla="*/ 1536831 w 4216531"/>
                    <a:gd name="connsiteY40" fmla="*/ 152400 h 2057400"/>
                    <a:gd name="connsiteX41" fmla="*/ 1460631 w 4216531"/>
                    <a:gd name="connsiteY41" fmla="*/ 127000 h 2057400"/>
                    <a:gd name="connsiteX42" fmla="*/ 1384431 w 4216531"/>
                    <a:gd name="connsiteY42" fmla="*/ 76200 h 2057400"/>
                    <a:gd name="connsiteX43" fmla="*/ 1346331 w 4216531"/>
                    <a:gd name="connsiteY43" fmla="*/ 63500 h 2057400"/>
                    <a:gd name="connsiteX44" fmla="*/ 1232031 w 4216531"/>
                    <a:gd name="connsiteY44" fmla="*/ 0 h 2057400"/>
                    <a:gd name="connsiteX45" fmla="*/ 1105031 w 4216531"/>
                    <a:gd name="connsiteY45" fmla="*/ 38100 h 2057400"/>
                    <a:gd name="connsiteX46" fmla="*/ 1066931 w 4216531"/>
                    <a:gd name="connsiteY46" fmla="*/ 63500 h 2057400"/>
                    <a:gd name="connsiteX47" fmla="*/ 965331 w 4216531"/>
                    <a:gd name="connsiteY47" fmla="*/ 177800 h 2057400"/>
                    <a:gd name="connsiteX48" fmla="*/ 901831 w 4216531"/>
                    <a:gd name="connsiteY48" fmla="*/ 241300 h 2057400"/>
                    <a:gd name="connsiteX49" fmla="*/ 838331 w 4216531"/>
                    <a:gd name="connsiteY49" fmla="*/ 292100 h 2057400"/>
                    <a:gd name="connsiteX50" fmla="*/ 711331 w 4216531"/>
                    <a:gd name="connsiteY50" fmla="*/ 381000 h 2057400"/>
                    <a:gd name="connsiteX51" fmla="*/ 673231 w 4216531"/>
                    <a:gd name="connsiteY51" fmla="*/ 406400 h 2057400"/>
                    <a:gd name="connsiteX52" fmla="*/ 647831 w 4216531"/>
                    <a:gd name="connsiteY52" fmla="*/ 444500 h 2057400"/>
                    <a:gd name="connsiteX53" fmla="*/ 609731 w 4216531"/>
                    <a:gd name="connsiteY53" fmla="*/ 469900 h 2057400"/>
                    <a:gd name="connsiteX54" fmla="*/ 558931 w 4216531"/>
                    <a:gd name="connsiteY54" fmla="*/ 546100 h 2057400"/>
                    <a:gd name="connsiteX55" fmla="*/ 482731 w 4216531"/>
                    <a:gd name="connsiteY55" fmla="*/ 596900 h 2057400"/>
                    <a:gd name="connsiteX56" fmla="*/ 419231 w 4216531"/>
                    <a:gd name="connsiteY56" fmla="*/ 647700 h 2057400"/>
                    <a:gd name="connsiteX57" fmla="*/ 393831 w 4216531"/>
                    <a:gd name="connsiteY57" fmla="*/ 685800 h 2057400"/>
                    <a:gd name="connsiteX58" fmla="*/ 355731 w 4216531"/>
                    <a:gd name="connsiteY58" fmla="*/ 723900 h 2057400"/>
                    <a:gd name="connsiteX59" fmla="*/ 317631 w 4216531"/>
                    <a:gd name="connsiteY59" fmla="*/ 774700 h 2057400"/>
                    <a:gd name="connsiteX60" fmla="*/ 279531 w 4216531"/>
                    <a:gd name="connsiteY60" fmla="*/ 850900 h 2057400"/>
                    <a:gd name="connsiteX61" fmla="*/ 266831 w 4216531"/>
                    <a:gd name="connsiteY61" fmla="*/ 889000 h 2057400"/>
                    <a:gd name="connsiteX62" fmla="*/ 241431 w 4216531"/>
                    <a:gd name="connsiteY62" fmla="*/ 927100 h 2057400"/>
                    <a:gd name="connsiteX63" fmla="*/ 203331 w 4216531"/>
                    <a:gd name="connsiteY63" fmla="*/ 1041400 h 2057400"/>
                    <a:gd name="connsiteX64" fmla="*/ 190631 w 4216531"/>
                    <a:gd name="connsiteY64" fmla="*/ 1079500 h 2057400"/>
                    <a:gd name="connsiteX65" fmla="*/ 152531 w 4216531"/>
                    <a:gd name="connsiteY65" fmla="*/ 1155700 h 2057400"/>
                    <a:gd name="connsiteX66" fmla="*/ 139831 w 4216531"/>
                    <a:gd name="connsiteY66" fmla="*/ 1206500 h 2057400"/>
                    <a:gd name="connsiteX67" fmla="*/ 101731 w 4216531"/>
                    <a:gd name="connsiteY67" fmla="*/ 1320800 h 2057400"/>
                    <a:gd name="connsiteX68" fmla="*/ 89031 w 4216531"/>
                    <a:gd name="connsiteY68" fmla="*/ 1358900 h 2057400"/>
                    <a:gd name="connsiteX69" fmla="*/ 76331 w 4216531"/>
                    <a:gd name="connsiteY69" fmla="*/ 1397000 h 2057400"/>
                    <a:gd name="connsiteX70" fmla="*/ 63631 w 4216531"/>
                    <a:gd name="connsiteY70" fmla="*/ 1511300 h 2057400"/>
                    <a:gd name="connsiteX71" fmla="*/ 50931 w 4216531"/>
                    <a:gd name="connsiteY71" fmla="*/ 1663700 h 2057400"/>
                    <a:gd name="connsiteX72" fmla="*/ 38231 w 4216531"/>
                    <a:gd name="connsiteY72" fmla="*/ 1714500 h 2057400"/>
                    <a:gd name="connsiteX73" fmla="*/ 12831 w 4216531"/>
                    <a:gd name="connsiteY73" fmla="*/ 1841500 h 2057400"/>
                    <a:gd name="connsiteX74" fmla="*/ 131 w 4216531"/>
                    <a:gd name="connsiteY74" fmla="*/ 203200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4216531" h="2057400">
                      <a:moveTo>
                        <a:pt x="131" y="2032000"/>
                      </a:moveTo>
                      <a:lnTo>
                        <a:pt x="4203831" y="2057400"/>
                      </a:lnTo>
                      <a:lnTo>
                        <a:pt x="4216531" y="1752600"/>
                      </a:lnTo>
                      <a:lnTo>
                        <a:pt x="4216531" y="1752600"/>
                      </a:lnTo>
                      <a:lnTo>
                        <a:pt x="4165731" y="1600200"/>
                      </a:lnTo>
                      <a:cubicBezTo>
                        <a:pt x="4161498" y="1587500"/>
                        <a:pt x="4156278" y="1575087"/>
                        <a:pt x="4153031" y="1562100"/>
                      </a:cubicBezTo>
                      <a:lnTo>
                        <a:pt x="4140331" y="1511300"/>
                      </a:lnTo>
                      <a:cubicBezTo>
                        <a:pt x="4136098" y="1473200"/>
                        <a:pt x="4130815" y="1435202"/>
                        <a:pt x="4127631" y="1397000"/>
                      </a:cubicBezTo>
                      <a:cubicBezTo>
                        <a:pt x="4121679" y="1325581"/>
                        <a:pt x="4148371" y="1227240"/>
                        <a:pt x="4089531" y="1168400"/>
                      </a:cubicBezTo>
                      <a:cubicBezTo>
                        <a:pt x="4078738" y="1157607"/>
                        <a:pt x="4064131" y="1151467"/>
                        <a:pt x="4051431" y="1143000"/>
                      </a:cubicBezTo>
                      <a:cubicBezTo>
                        <a:pt x="4034498" y="1117600"/>
                        <a:pt x="4022217" y="1088386"/>
                        <a:pt x="4000631" y="1066800"/>
                      </a:cubicBezTo>
                      <a:lnTo>
                        <a:pt x="3924431" y="990600"/>
                      </a:lnTo>
                      <a:cubicBezTo>
                        <a:pt x="3911731" y="977900"/>
                        <a:pt x="3901275" y="962463"/>
                        <a:pt x="3886331" y="952500"/>
                      </a:cubicBezTo>
                      <a:cubicBezTo>
                        <a:pt x="3873631" y="944033"/>
                        <a:pt x="3859639" y="937241"/>
                        <a:pt x="3848231" y="927100"/>
                      </a:cubicBezTo>
                      <a:cubicBezTo>
                        <a:pt x="3821383" y="903235"/>
                        <a:pt x="3801919" y="870825"/>
                        <a:pt x="3772031" y="850900"/>
                      </a:cubicBezTo>
                      <a:cubicBezTo>
                        <a:pt x="3759331" y="842433"/>
                        <a:pt x="3745657" y="835271"/>
                        <a:pt x="3733931" y="825500"/>
                      </a:cubicBezTo>
                      <a:cubicBezTo>
                        <a:pt x="3690100" y="788974"/>
                        <a:pt x="3683828" y="757999"/>
                        <a:pt x="3619631" y="736600"/>
                      </a:cubicBezTo>
                      <a:lnTo>
                        <a:pt x="3467231" y="685800"/>
                      </a:lnTo>
                      <a:lnTo>
                        <a:pt x="3429131" y="673100"/>
                      </a:lnTo>
                      <a:cubicBezTo>
                        <a:pt x="3416431" y="668867"/>
                        <a:pt x="3402170" y="667826"/>
                        <a:pt x="3391031" y="660400"/>
                      </a:cubicBezTo>
                      <a:cubicBezTo>
                        <a:pt x="3365631" y="643467"/>
                        <a:pt x="3343791" y="619253"/>
                        <a:pt x="3314831" y="609600"/>
                      </a:cubicBezTo>
                      <a:cubicBezTo>
                        <a:pt x="3302131" y="605367"/>
                        <a:pt x="3288705" y="602887"/>
                        <a:pt x="3276731" y="596900"/>
                      </a:cubicBezTo>
                      <a:cubicBezTo>
                        <a:pt x="3263079" y="590074"/>
                        <a:pt x="3252283" y="578326"/>
                        <a:pt x="3238631" y="571500"/>
                      </a:cubicBezTo>
                      <a:cubicBezTo>
                        <a:pt x="3226657" y="565513"/>
                        <a:pt x="3212505" y="564787"/>
                        <a:pt x="3200531" y="558800"/>
                      </a:cubicBezTo>
                      <a:cubicBezTo>
                        <a:pt x="3186879" y="551974"/>
                        <a:pt x="3176379" y="539599"/>
                        <a:pt x="3162431" y="533400"/>
                      </a:cubicBezTo>
                      <a:cubicBezTo>
                        <a:pt x="3137965" y="522526"/>
                        <a:pt x="3111631" y="516467"/>
                        <a:pt x="3086231" y="508000"/>
                      </a:cubicBezTo>
                      <a:lnTo>
                        <a:pt x="3048131" y="495300"/>
                      </a:lnTo>
                      <a:cubicBezTo>
                        <a:pt x="3035431" y="491067"/>
                        <a:pt x="3023018" y="485847"/>
                        <a:pt x="3010031" y="482600"/>
                      </a:cubicBezTo>
                      <a:cubicBezTo>
                        <a:pt x="2993098" y="478367"/>
                        <a:pt x="2975949" y="474916"/>
                        <a:pt x="2959231" y="469900"/>
                      </a:cubicBezTo>
                      <a:cubicBezTo>
                        <a:pt x="2933586" y="462207"/>
                        <a:pt x="2909285" y="449751"/>
                        <a:pt x="2883031" y="444500"/>
                      </a:cubicBezTo>
                      <a:cubicBezTo>
                        <a:pt x="2861864" y="440267"/>
                        <a:pt x="2840564" y="436654"/>
                        <a:pt x="2819531" y="431800"/>
                      </a:cubicBezTo>
                      <a:cubicBezTo>
                        <a:pt x="2624707" y="386841"/>
                        <a:pt x="2807526" y="421883"/>
                        <a:pt x="2629031" y="393700"/>
                      </a:cubicBezTo>
                      <a:cubicBezTo>
                        <a:pt x="2578160" y="385668"/>
                        <a:pt x="2528073" y="370750"/>
                        <a:pt x="2476631" y="368300"/>
                      </a:cubicBezTo>
                      <a:lnTo>
                        <a:pt x="2209931" y="355600"/>
                      </a:lnTo>
                      <a:cubicBezTo>
                        <a:pt x="2133344" y="336453"/>
                        <a:pt x="2105887" y="326719"/>
                        <a:pt x="2032131" y="317500"/>
                      </a:cubicBezTo>
                      <a:cubicBezTo>
                        <a:pt x="1989915" y="312223"/>
                        <a:pt x="1947302" y="310423"/>
                        <a:pt x="1905131" y="304800"/>
                      </a:cubicBezTo>
                      <a:cubicBezTo>
                        <a:pt x="1845295" y="296822"/>
                        <a:pt x="1825000" y="286556"/>
                        <a:pt x="1765431" y="266700"/>
                      </a:cubicBezTo>
                      <a:lnTo>
                        <a:pt x="1727331" y="254000"/>
                      </a:lnTo>
                      <a:cubicBezTo>
                        <a:pt x="1714631" y="249767"/>
                        <a:pt x="1700370" y="248726"/>
                        <a:pt x="1689231" y="241300"/>
                      </a:cubicBezTo>
                      <a:cubicBezTo>
                        <a:pt x="1520091" y="128540"/>
                        <a:pt x="1770772" y="290834"/>
                        <a:pt x="1613031" y="203200"/>
                      </a:cubicBezTo>
                      <a:cubicBezTo>
                        <a:pt x="1586346" y="188375"/>
                        <a:pt x="1565791" y="162053"/>
                        <a:pt x="1536831" y="152400"/>
                      </a:cubicBezTo>
                      <a:cubicBezTo>
                        <a:pt x="1511431" y="143933"/>
                        <a:pt x="1482908" y="141852"/>
                        <a:pt x="1460631" y="127000"/>
                      </a:cubicBezTo>
                      <a:cubicBezTo>
                        <a:pt x="1435231" y="110067"/>
                        <a:pt x="1413391" y="85853"/>
                        <a:pt x="1384431" y="76200"/>
                      </a:cubicBezTo>
                      <a:cubicBezTo>
                        <a:pt x="1371731" y="71967"/>
                        <a:pt x="1358033" y="70001"/>
                        <a:pt x="1346331" y="63500"/>
                      </a:cubicBezTo>
                      <a:cubicBezTo>
                        <a:pt x="1215323" y="-9282"/>
                        <a:pt x="1318242" y="28737"/>
                        <a:pt x="1232031" y="0"/>
                      </a:cubicBezTo>
                      <a:cubicBezTo>
                        <a:pt x="1203634" y="7099"/>
                        <a:pt x="1123583" y="25732"/>
                        <a:pt x="1105031" y="38100"/>
                      </a:cubicBezTo>
                      <a:lnTo>
                        <a:pt x="1066931" y="63500"/>
                      </a:lnTo>
                      <a:cubicBezTo>
                        <a:pt x="950147" y="238676"/>
                        <a:pt x="1078163" y="64968"/>
                        <a:pt x="965331" y="177800"/>
                      </a:cubicBezTo>
                      <a:cubicBezTo>
                        <a:pt x="880664" y="262467"/>
                        <a:pt x="1003431" y="173567"/>
                        <a:pt x="901831" y="241300"/>
                      </a:cubicBezTo>
                      <a:cubicBezTo>
                        <a:pt x="854899" y="311698"/>
                        <a:pt x="903283" y="256016"/>
                        <a:pt x="838331" y="292100"/>
                      </a:cubicBezTo>
                      <a:cubicBezTo>
                        <a:pt x="785778" y="321296"/>
                        <a:pt x="757945" y="347704"/>
                        <a:pt x="711331" y="381000"/>
                      </a:cubicBezTo>
                      <a:cubicBezTo>
                        <a:pt x="698911" y="389872"/>
                        <a:pt x="685931" y="397933"/>
                        <a:pt x="673231" y="406400"/>
                      </a:cubicBezTo>
                      <a:cubicBezTo>
                        <a:pt x="664764" y="419100"/>
                        <a:pt x="658624" y="433707"/>
                        <a:pt x="647831" y="444500"/>
                      </a:cubicBezTo>
                      <a:cubicBezTo>
                        <a:pt x="637038" y="455293"/>
                        <a:pt x="619266" y="457981"/>
                        <a:pt x="609731" y="469900"/>
                      </a:cubicBezTo>
                      <a:cubicBezTo>
                        <a:pt x="539923" y="557160"/>
                        <a:pt x="675496" y="455439"/>
                        <a:pt x="558931" y="546100"/>
                      </a:cubicBezTo>
                      <a:cubicBezTo>
                        <a:pt x="534834" y="564842"/>
                        <a:pt x="482731" y="596900"/>
                        <a:pt x="482731" y="596900"/>
                      </a:cubicBezTo>
                      <a:cubicBezTo>
                        <a:pt x="409938" y="706089"/>
                        <a:pt x="506865" y="577593"/>
                        <a:pt x="419231" y="647700"/>
                      </a:cubicBezTo>
                      <a:cubicBezTo>
                        <a:pt x="407312" y="657235"/>
                        <a:pt x="403602" y="674074"/>
                        <a:pt x="393831" y="685800"/>
                      </a:cubicBezTo>
                      <a:cubicBezTo>
                        <a:pt x="382333" y="699598"/>
                        <a:pt x="367420" y="710263"/>
                        <a:pt x="355731" y="723900"/>
                      </a:cubicBezTo>
                      <a:cubicBezTo>
                        <a:pt x="341956" y="739971"/>
                        <a:pt x="330331" y="757767"/>
                        <a:pt x="317631" y="774700"/>
                      </a:cubicBezTo>
                      <a:cubicBezTo>
                        <a:pt x="285709" y="870465"/>
                        <a:pt x="328770" y="752423"/>
                        <a:pt x="279531" y="850900"/>
                      </a:cubicBezTo>
                      <a:cubicBezTo>
                        <a:pt x="273544" y="862874"/>
                        <a:pt x="272818" y="877026"/>
                        <a:pt x="266831" y="889000"/>
                      </a:cubicBezTo>
                      <a:cubicBezTo>
                        <a:pt x="260005" y="902652"/>
                        <a:pt x="247630" y="913152"/>
                        <a:pt x="241431" y="927100"/>
                      </a:cubicBezTo>
                      <a:lnTo>
                        <a:pt x="203331" y="1041400"/>
                      </a:lnTo>
                      <a:cubicBezTo>
                        <a:pt x="199098" y="1054100"/>
                        <a:pt x="198057" y="1068361"/>
                        <a:pt x="190631" y="1079500"/>
                      </a:cubicBezTo>
                      <a:cubicBezTo>
                        <a:pt x="162801" y="1121245"/>
                        <a:pt x="165676" y="1109692"/>
                        <a:pt x="152531" y="1155700"/>
                      </a:cubicBezTo>
                      <a:cubicBezTo>
                        <a:pt x="147736" y="1172483"/>
                        <a:pt x="144847" y="1189782"/>
                        <a:pt x="139831" y="1206500"/>
                      </a:cubicBezTo>
                      <a:lnTo>
                        <a:pt x="101731" y="1320800"/>
                      </a:lnTo>
                      <a:lnTo>
                        <a:pt x="89031" y="1358900"/>
                      </a:lnTo>
                      <a:lnTo>
                        <a:pt x="76331" y="1397000"/>
                      </a:lnTo>
                      <a:cubicBezTo>
                        <a:pt x="72098" y="1435100"/>
                        <a:pt x="67265" y="1473138"/>
                        <a:pt x="63631" y="1511300"/>
                      </a:cubicBezTo>
                      <a:cubicBezTo>
                        <a:pt x="58798" y="1562046"/>
                        <a:pt x="57254" y="1613118"/>
                        <a:pt x="50931" y="1663700"/>
                      </a:cubicBezTo>
                      <a:cubicBezTo>
                        <a:pt x="48766" y="1681020"/>
                        <a:pt x="41888" y="1697433"/>
                        <a:pt x="38231" y="1714500"/>
                      </a:cubicBezTo>
                      <a:cubicBezTo>
                        <a:pt x="29185" y="1756713"/>
                        <a:pt x="17599" y="1798592"/>
                        <a:pt x="12831" y="1841500"/>
                      </a:cubicBezTo>
                      <a:cubicBezTo>
                        <a:pt x="-2206" y="1976837"/>
                        <a:pt x="131" y="1917466"/>
                        <a:pt x="131" y="203200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 55"/>
                <p:cNvSpPr/>
                <p:nvPr/>
              </p:nvSpPr>
              <p:spPr>
                <a:xfrm>
                  <a:off x="9105461" y="901700"/>
                  <a:ext cx="2984939" cy="4635500"/>
                </a:xfrm>
                <a:custGeom>
                  <a:avLst/>
                  <a:gdLst>
                    <a:gd name="connsiteX0" fmla="*/ 2959539 w 2984939"/>
                    <a:gd name="connsiteY0" fmla="*/ 0 h 4381500"/>
                    <a:gd name="connsiteX1" fmla="*/ 2946839 w 2984939"/>
                    <a:gd name="connsiteY1" fmla="*/ 4381500 h 4381500"/>
                    <a:gd name="connsiteX2" fmla="*/ 2908739 w 2984939"/>
                    <a:gd name="connsiteY2" fmla="*/ 4279900 h 4381500"/>
                    <a:gd name="connsiteX3" fmla="*/ 2883339 w 2984939"/>
                    <a:gd name="connsiteY3" fmla="*/ 4203700 h 4381500"/>
                    <a:gd name="connsiteX4" fmla="*/ 2845239 w 2984939"/>
                    <a:gd name="connsiteY4" fmla="*/ 4089400 h 4381500"/>
                    <a:gd name="connsiteX5" fmla="*/ 2819839 w 2984939"/>
                    <a:gd name="connsiteY5" fmla="*/ 4013200 h 4381500"/>
                    <a:gd name="connsiteX6" fmla="*/ 2807139 w 2984939"/>
                    <a:gd name="connsiteY6" fmla="*/ 3975100 h 4381500"/>
                    <a:gd name="connsiteX7" fmla="*/ 2769039 w 2984939"/>
                    <a:gd name="connsiteY7" fmla="*/ 3822700 h 4381500"/>
                    <a:gd name="connsiteX8" fmla="*/ 2730939 w 2984939"/>
                    <a:gd name="connsiteY8" fmla="*/ 3784600 h 4381500"/>
                    <a:gd name="connsiteX9" fmla="*/ 2667439 w 2984939"/>
                    <a:gd name="connsiteY9" fmla="*/ 3721100 h 4381500"/>
                    <a:gd name="connsiteX10" fmla="*/ 2642039 w 2984939"/>
                    <a:gd name="connsiteY10" fmla="*/ 3683000 h 4381500"/>
                    <a:gd name="connsiteX11" fmla="*/ 2565839 w 2984939"/>
                    <a:gd name="connsiteY11" fmla="*/ 3632200 h 4381500"/>
                    <a:gd name="connsiteX12" fmla="*/ 2527739 w 2984939"/>
                    <a:gd name="connsiteY12" fmla="*/ 3606800 h 4381500"/>
                    <a:gd name="connsiteX13" fmla="*/ 2489639 w 2984939"/>
                    <a:gd name="connsiteY13" fmla="*/ 3581400 h 4381500"/>
                    <a:gd name="connsiteX14" fmla="*/ 2451539 w 2984939"/>
                    <a:gd name="connsiteY14" fmla="*/ 3556000 h 4381500"/>
                    <a:gd name="connsiteX15" fmla="*/ 2413439 w 2984939"/>
                    <a:gd name="connsiteY15" fmla="*/ 3543300 h 4381500"/>
                    <a:gd name="connsiteX16" fmla="*/ 2375339 w 2984939"/>
                    <a:gd name="connsiteY16" fmla="*/ 3517900 h 4381500"/>
                    <a:gd name="connsiteX17" fmla="*/ 2337239 w 2984939"/>
                    <a:gd name="connsiteY17" fmla="*/ 3505200 h 4381500"/>
                    <a:gd name="connsiteX18" fmla="*/ 2299139 w 2984939"/>
                    <a:gd name="connsiteY18" fmla="*/ 3479800 h 4381500"/>
                    <a:gd name="connsiteX19" fmla="*/ 2172139 w 2984939"/>
                    <a:gd name="connsiteY19" fmla="*/ 3441700 h 4381500"/>
                    <a:gd name="connsiteX20" fmla="*/ 2108639 w 2984939"/>
                    <a:gd name="connsiteY20" fmla="*/ 3429000 h 4381500"/>
                    <a:gd name="connsiteX21" fmla="*/ 2057839 w 2984939"/>
                    <a:gd name="connsiteY21" fmla="*/ 3416300 h 4381500"/>
                    <a:gd name="connsiteX22" fmla="*/ 1943539 w 2984939"/>
                    <a:gd name="connsiteY22" fmla="*/ 3365500 h 4381500"/>
                    <a:gd name="connsiteX23" fmla="*/ 1905439 w 2984939"/>
                    <a:gd name="connsiteY23" fmla="*/ 3352800 h 4381500"/>
                    <a:gd name="connsiteX24" fmla="*/ 1867339 w 2984939"/>
                    <a:gd name="connsiteY24" fmla="*/ 3340100 h 4381500"/>
                    <a:gd name="connsiteX25" fmla="*/ 1753039 w 2984939"/>
                    <a:gd name="connsiteY25" fmla="*/ 3289300 h 4381500"/>
                    <a:gd name="connsiteX26" fmla="*/ 1676839 w 2984939"/>
                    <a:gd name="connsiteY26" fmla="*/ 3263900 h 4381500"/>
                    <a:gd name="connsiteX27" fmla="*/ 1638739 w 2984939"/>
                    <a:gd name="connsiteY27" fmla="*/ 3251200 h 4381500"/>
                    <a:gd name="connsiteX28" fmla="*/ 1549839 w 2984939"/>
                    <a:gd name="connsiteY28" fmla="*/ 3263900 h 4381500"/>
                    <a:gd name="connsiteX29" fmla="*/ 1486339 w 2984939"/>
                    <a:gd name="connsiteY29" fmla="*/ 3251200 h 4381500"/>
                    <a:gd name="connsiteX30" fmla="*/ 1435539 w 2984939"/>
                    <a:gd name="connsiteY30" fmla="*/ 3238500 h 4381500"/>
                    <a:gd name="connsiteX31" fmla="*/ 1321239 w 2984939"/>
                    <a:gd name="connsiteY31" fmla="*/ 3200400 h 4381500"/>
                    <a:gd name="connsiteX32" fmla="*/ 1283139 w 2984939"/>
                    <a:gd name="connsiteY32" fmla="*/ 3187700 h 4381500"/>
                    <a:gd name="connsiteX33" fmla="*/ 1245039 w 2984939"/>
                    <a:gd name="connsiteY33" fmla="*/ 3175000 h 4381500"/>
                    <a:gd name="connsiteX34" fmla="*/ 1105339 w 2984939"/>
                    <a:gd name="connsiteY34" fmla="*/ 3149600 h 4381500"/>
                    <a:gd name="connsiteX35" fmla="*/ 1029139 w 2984939"/>
                    <a:gd name="connsiteY35" fmla="*/ 3124200 h 4381500"/>
                    <a:gd name="connsiteX36" fmla="*/ 991039 w 2984939"/>
                    <a:gd name="connsiteY36" fmla="*/ 3111500 h 4381500"/>
                    <a:gd name="connsiteX37" fmla="*/ 902139 w 2984939"/>
                    <a:gd name="connsiteY37" fmla="*/ 3098800 h 4381500"/>
                    <a:gd name="connsiteX38" fmla="*/ 686239 w 2984939"/>
                    <a:gd name="connsiteY38" fmla="*/ 3073400 h 4381500"/>
                    <a:gd name="connsiteX39" fmla="*/ 610039 w 2984939"/>
                    <a:gd name="connsiteY39" fmla="*/ 3048000 h 4381500"/>
                    <a:gd name="connsiteX40" fmla="*/ 483039 w 2984939"/>
                    <a:gd name="connsiteY40" fmla="*/ 3022600 h 4381500"/>
                    <a:gd name="connsiteX41" fmla="*/ 432239 w 2984939"/>
                    <a:gd name="connsiteY41" fmla="*/ 3009900 h 4381500"/>
                    <a:gd name="connsiteX42" fmla="*/ 368739 w 2984939"/>
                    <a:gd name="connsiteY42" fmla="*/ 2997200 h 4381500"/>
                    <a:gd name="connsiteX43" fmla="*/ 292539 w 2984939"/>
                    <a:gd name="connsiteY43" fmla="*/ 2971800 h 4381500"/>
                    <a:gd name="connsiteX44" fmla="*/ 178239 w 2984939"/>
                    <a:gd name="connsiteY44" fmla="*/ 2882900 h 4381500"/>
                    <a:gd name="connsiteX45" fmla="*/ 140139 w 2984939"/>
                    <a:gd name="connsiteY45" fmla="*/ 2870200 h 4381500"/>
                    <a:gd name="connsiteX46" fmla="*/ 102039 w 2984939"/>
                    <a:gd name="connsiteY46" fmla="*/ 2832100 h 4381500"/>
                    <a:gd name="connsiteX47" fmla="*/ 25839 w 2984939"/>
                    <a:gd name="connsiteY47" fmla="*/ 2781300 h 4381500"/>
                    <a:gd name="connsiteX48" fmla="*/ 439 w 2984939"/>
                    <a:gd name="connsiteY48" fmla="*/ 2743200 h 4381500"/>
                    <a:gd name="connsiteX49" fmla="*/ 38539 w 2984939"/>
                    <a:gd name="connsiteY49" fmla="*/ 2730500 h 4381500"/>
                    <a:gd name="connsiteX50" fmla="*/ 76639 w 2984939"/>
                    <a:gd name="connsiteY50" fmla="*/ 2705100 h 4381500"/>
                    <a:gd name="connsiteX51" fmla="*/ 102039 w 2984939"/>
                    <a:gd name="connsiteY51" fmla="*/ 2667000 h 4381500"/>
                    <a:gd name="connsiteX52" fmla="*/ 140139 w 2984939"/>
                    <a:gd name="connsiteY52" fmla="*/ 2654300 h 4381500"/>
                    <a:gd name="connsiteX53" fmla="*/ 190939 w 2984939"/>
                    <a:gd name="connsiteY53" fmla="*/ 2628900 h 4381500"/>
                    <a:gd name="connsiteX54" fmla="*/ 229039 w 2984939"/>
                    <a:gd name="connsiteY54" fmla="*/ 2603500 h 4381500"/>
                    <a:gd name="connsiteX55" fmla="*/ 305239 w 2984939"/>
                    <a:gd name="connsiteY55" fmla="*/ 2578100 h 4381500"/>
                    <a:gd name="connsiteX56" fmla="*/ 343339 w 2984939"/>
                    <a:gd name="connsiteY56" fmla="*/ 2565400 h 4381500"/>
                    <a:gd name="connsiteX57" fmla="*/ 457639 w 2984939"/>
                    <a:gd name="connsiteY57" fmla="*/ 2514600 h 4381500"/>
                    <a:gd name="connsiteX58" fmla="*/ 698939 w 2984939"/>
                    <a:gd name="connsiteY58" fmla="*/ 2501900 h 4381500"/>
                    <a:gd name="connsiteX59" fmla="*/ 902139 w 2984939"/>
                    <a:gd name="connsiteY59" fmla="*/ 2463800 h 4381500"/>
                    <a:gd name="connsiteX60" fmla="*/ 952939 w 2984939"/>
                    <a:gd name="connsiteY60" fmla="*/ 2451100 h 4381500"/>
                    <a:gd name="connsiteX61" fmla="*/ 991039 w 2984939"/>
                    <a:gd name="connsiteY61" fmla="*/ 2438400 h 4381500"/>
                    <a:gd name="connsiteX62" fmla="*/ 1041839 w 2984939"/>
                    <a:gd name="connsiteY62" fmla="*/ 2425700 h 4381500"/>
                    <a:gd name="connsiteX63" fmla="*/ 1118039 w 2984939"/>
                    <a:gd name="connsiteY63" fmla="*/ 2400300 h 4381500"/>
                    <a:gd name="connsiteX64" fmla="*/ 1156139 w 2984939"/>
                    <a:gd name="connsiteY64" fmla="*/ 2387600 h 4381500"/>
                    <a:gd name="connsiteX65" fmla="*/ 1194239 w 2984939"/>
                    <a:gd name="connsiteY65" fmla="*/ 2362200 h 4381500"/>
                    <a:gd name="connsiteX66" fmla="*/ 1270439 w 2984939"/>
                    <a:gd name="connsiteY66" fmla="*/ 2336800 h 4381500"/>
                    <a:gd name="connsiteX67" fmla="*/ 1346639 w 2984939"/>
                    <a:gd name="connsiteY67" fmla="*/ 2298700 h 4381500"/>
                    <a:gd name="connsiteX68" fmla="*/ 1384739 w 2984939"/>
                    <a:gd name="connsiteY68" fmla="*/ 2260600 h 4381500"/>
                    <a:gd name="connsiteX69" fmla="*/ 1422839 w 2984939"/>
                    <a:gd name="connsiteY69" fmla="*/ 2247900 h 4381500"/>
                    <a:gd name="connsiteX70" fmla="*/ 1448239 w 2984939"/>
                    <a:gd name="connsiteY70" fmla="*/ 2209800 h 4381500"/>
                    <a:gd name="connsiteX71" fmla="*/ 1486339 w 2984939"/>
                    <a:gd name="connsiteY71" fmla="*/ 2197100 h 4381500"/>
                    <a:gd name="connsiteX72" fmla="*/ 1524439 w 2984939"/>
                    <a:gd name="connsiteY72" fmla="*/ 2171700 h 4381500"/>
                    <a:gd name="connsiteX73" fmla="*/ 1600639 w 2984939"/>
                    <a:gd name="connsiteY73" fmla="*/ 2146300 h 4381500"/>
                    <a:gd name="connsiteX74" fmla="*/ 1638739 w 2984939"/>
                    <a:gd name="connsiteY74" fmla="*/ 2120900 h 4381500"/>
                    <a:gd name="connsiteX75" fmla="*/ 1676839 w 2984939"/>
                    <a:gd name="connsiteY75" fmla="*/ 2108200 h 4381500"/>
                    <a:gd name="connsiteX76" fmla="*/ 1753039 w 2984939"/>
                    <a:gd name="connsiteY76" fmla="*/ 2057400 h 4381500"/>
                    <a:gd name="connsiteX77" fmla="*/ 1791139 w 2984939"/>
                    <a:gd name="connsiteY77" fmla="*/ 2032000 h 4381500"/>
                    <a:gd name="connsiteX78" fmla="*/ 1829239 w 2984939"/>
                    <a:gd name="connsiteY78" fmla="*/ 1993900 h 4381500"/>
                    <a:gd name="connsiteX79" fmla="*/ 1905439 w 2984939"/>
                    <a:gd name="connsiteY79" fmla="*/ 1943100 h 4381500"/>
                    <a:gd name="connsiteX80" fmla="*/ 1918139 w 2984939"/>
                    <a:gd name="connsiteY80" fmla="*/ 1905000 h 4381500"/>
                    <a:gd name="connsiteX81" fmla="*/ 1956239 w 2984939"/>
                    <a:gd name="connsiteY81" fmla="*/ 1892300 h 4381500"/>
                    <a:gd name="connsiteX82" fmla="*/ 2032439 w 2984939"/>
                    <a:gd name="connsiteY82" fmla="*/ 1841500 h 4381500"/>
                    <a:gd name="connsiteX83" fmla="*/ 2070539 w 2984939"/>
                    <a:gd name="connsiteY83" fmla="*/ 1803400 h 4381500"/>
                    <a:gd name="connsiteX84" fmla="*/ 2108639 w 2984939"/>
                    <a:gd name="connsiteY84" fmla="*/ 1790700 h 4381500"/>
                    <a:gd name="connsiteX85" fmla="*/ 2146739 w 2984939"/>
                    <a:gd name="connsiteY85" fmla="*/ 1752600 h 4381500"/>
                    <a:gd name="connsiteX86" fmla="*/ 2184839 w 2984939"/>
                    <a:gd name="connsiteY86" fmla="*/ 1676400 h 4381500"/>
                    <a:gd name="connsiteX87" fmla="*/ 2222939 w 2984939"/>
                    <a:gd name="connsiteY87" fmla="*/ 1651000 h 4381500"/>
                    <a:gd name="connsiteX88" fmla="*/ 2324539 w 2984939"/>
                    <a:gd name="connsiteY88" fmla="*/ 1498600 h 4381500"/>
                    <a:gd name="connsiteX89" fmla="*/ 2349939 w 2984939"/>
                    <a:gd name="connsiteY89" fmla="*/ 1460500 h 4381500"/>
                    <a:gd name="connsiteX90" fmla="*/ 2388039 w 2984939"/>
                    <a:gd name="connsiteY90" fmla="*/ 1384300 h 4381500"/>
                    <a:gd name="connsiteX91" fmla="*/ 2400739 w 2984939"/>
                    <a:gd name="connsiteY91" fmla="*/ 1346200 h 4381500"/>
                    <a:gd name="connsiteX92" fmla="*/ 2451539 w 2984939"/>
                    <a:gd name="connsiteY92" fmla="*/ 1270000 h 4381500"/>
                    <a:gd name="connsiteX93" fmla="*/ 2464239 w 2984939"/>
                    <a:gd name="connsiteY93" fmla="*/ 1231900 h 4381500"/>
                    <a:gd name="connsiteX94" fmla="*/ 2515039 w 2984939"/>
                    <a:gd name="connsiteY94" fmla="*/ 1155700 h 4381500"/>
                    <a:gd name="connsiteX95" fmla="*/ 2540439 w 2984939"/>
                    <a:gd name="connsiteY95" fmla="*/ 1104900 h 4381500"/>
                    <a:gd name="connsiteX96" fmla="*/ 2553139 w 2984939"/>
                    <a:gd name="connsiteY96" fmla="*/ 1066800 h 4381500"/>
                    <a:gd name="connsiteX97" fmla="*/ 2578539 w 2984939"/>
                    <a:gd name="connsiteY97" fmla="*/ 1028700 h 4381500"/>
                    <a:gd name="connsiteX98" fmla="*/ 2603939 w 2984939"/>
                    <a:gd name="connsiteY98" fmla="*/ 952500 h 4381500"/>
                    <a:gd name="connsiteX99" fmla="*/ 2629339 w 2984939"/>
                    <a:gd name="connsiteY99" fmla="*/ 914400 h 4381500"/>
                    <a:gd name="connsiteX100" fmla="*/ 2654739 w 2984939"/>
                    <a:gd name="connsiteY100" fmla="*/ 838200 h 4381500"/>
                    <a:gd name="connsiteX101" fmla="*/ 2667439 w 2984939"/>
                    <a:gd name="connsiteY101" fmla="*/ 800100 h 4381500"/>
                    <a:gd name="connsiteX102" fmla="*/ 2692839 w 2984939"/>
                    <a:gd name="connsiteY102" fmla="*/ 762000 h 4381500"/>
                    <a:gd name="connsiteX103" fmla="*/ 2705539 w 2984939"/>
                    <a:gd name="connsiteY103" fmla="*/ 723900 h 4381500"/>
                    <a:gd name="connsiteX104" fmla="*/ 2756339 w 2984939"/>
                    <a:gd name="connsiteY104" fmla="*/ 647700 h 4381500"/>
                    <a:gd name="connsiteX105" fmla="*/ 2769039 w 2984939"/>
                    <a:gd name="connsiteY105" fmla="*/ 609600 h 4381500"/>
                    <a:gd name="connsiteX106" fmla="*/ 2819839 w 2984939"/>
                    <a:gd name="connsiteY106" fmla="*/ 533400 h 4381500"/>
                    <a:gd name="connsiteX107" fmla="*/ 2857939 w 2984939"/>
                    <a:gd name="connsiteY107" fmla="*/ 457200 h 4381500"/>
                    <a:gd name="connsiteX108" fmla="*/ 2870639 w 2984939"/>
                    <a:gd name="connsiteY108" fmla="*/ 419100 h 4381500"/>
                    <a:gd name="connsiteX109" fmla="*/ 2896039 w 2984939"/>
                    <a:gd name="connsiteY109" fmla="*/ 381000 h 4381500"/>
                    <a:gd name="connsiteX110" fmla="*/ 2908739 w 2984939"/>
                    <a:gd name="connsiteY110" fmla="*/ 342900 h 4381500"/>
                    <a:gd name="connsiteX111" fmla="*/ 2934139 w 2984939"/>
                    <a:gd name="connsiteY111" fmla="*/ 304800 h 4381500"/>
                    <a:gd name="connsiteX112" fmla="*/ 2959539 w 2984939"/>
                    <a:gd name="connsiteY112" fmla="*/ 228600 h 4381500"/>
                    <a:gd name="connsiteX113" fmla="*/ 2984939 w 2984939"/>
                    <a:gd name="connsiteY113" fmla="*/ 127000 h 4381500"/>
                    <a:gd name="connsiteX114" fmla="*/ 2959539 w 2984939"/>
                    <a:gd name="connsiteY114" fmla="*/ 63500 h 4381500"/>
                    <a:gd name="connsiteX115" fmla="*/ 2959539 w 2984939"/>
                    <a:gd name="connsiteY115" fmla="*/ 0 h 438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</a:cxnLst>
                  <a:rect l="l" t="t" r="r" b="b"/>
                  <a:pathLst>
                    <a:path w="2984939" h="4381500">
                      <a:moveTo>
                        <a:pt x="2959539" y="0"/>
                      </a:moveTo>
                      <a:cubicBezTo>
                        <a:pt x="2955306" y="1460500"/>
                        <a:pt x="2951072" y="2921000"/>
                        <a:pt x="2946839" y="4381500"/>
                      </a:cubicBezTo>
                      <a:cubicBezTo>
                        <a:pt x="2934139" y="4347633"/>
                        <a:pt x="2920904" y="4313962"/>
                        <a:pt x="2908739" y="4279900"/>
                      </a:cubicBezTo>
                      <a:cubicBezTo>
                        <a:pt x="2899734" y="4254686"/>
                        <a:pt x="2891806" y="4229100"/>
                        <a:pt x="2883339" y="4203700"/>
                      </a:cubicBezTo>
                      <a:lnTo>
                        <a:pt x="2845239" y="4089400"/>
                      </a:lnTo>
                      <a:lnTo>
                        <a:pt x="2819839" y="4013200"/>
                      </a:lnTo>
                      <a:cubicBezTo>
                        <a:pt x="2815606" y="4000500"/>
                        <a:pt x="2809340" y="3988305"/>
                        <a:pt x="2807139" y="3975100"/>
                      </a:cubicBezTo>
                      <a:cubicBezTo>
                        <a:pt x="2802942" y="3949916"/>
                        <a:pt x="2789165" y="3842826"/>
                        <a:pt x="2769039" y="3822700"/>
                      </a:cubicBezTo>
                      <a:cubicBezTo>
                        <a:pt x="2756339" y="3810000"/>
                        <a:pt x="2742437" y="3798398"/>
                        <a:pt x="2730939" y="3784600"/>
                      </a:cubicBezTo>
                      <a:cubicBezTo>
                        <a:pt x="2678022" y="3721100"/>
                        <a:pt x="2737289" y="3767667"/>
                        <a:pt x="2667439" y="3721100"/>
                      </a:cubicBezTo>
                      <a:cubicBezTo>
                        <a:pt x="2658972" y="3708400"/>
                        <a:pt x="2653526" y="3693051"/>
                        <a:pt x="2642039" y="3683000"/>
                      </a:cubicBezTo>
                      <a:cubicBezTo>
                        <a:pt x="2619065" y="3662898"/>
                        <a:pt x="2591239" y="3649133"/>
                        <a:pt x="2565839" y="3632200"/>
                      </a:cubicBezTo>
                      <a:lnTo>
                        <a:pt x="2527739" y="3606800"/>
                      </a:lnTo>
                      <a:lnTo>
                        <a:pt x="2489639" y="3581400"/>
                      </a:lnTo>
                      <a:cubicBezTo>
                        <a:pt x="2476939" y="3572933"/>
                        <a:pt x="2466019" y="3560827"/>
                        <a:pt x="2451539" y="3556000"/>
                      </a:cubicBezTo>
                      <a:cubicBezTo>
                        <a:pt x="2438839" y="3551767"/>
                        <a:pt x="2425413" y="3549287"/>
                        <a:pt x="2413439" y="3543300"/>
                      </a:cubicBezTo>
                      <a:cubicBezTo>
                        <a:pt x="2399787" y="3536474"/>
                        <a:pt x="2388991" y="3524726"/>
                        <a:pt x="2375339" y="3517900"/>
                      </a:cubicBezTo>
                      <a:cubicBezTo>
                        <a:pt x="2363365" y="3511913"/>
                        <a:pt x="2349213" y="3511187"/>
                        <a:pt x="2337239" y="3505200"/>
                      </a:cubicBezTo>
                      <a:cubicBezTo>
                        <a:pt x="2323587" y="3498374"/>
                        <a:pt x="2313087" y="3485999"/>
                        <a:pt x="2299139" y="3479800"/>
                      </a:cubicBezTo>
                      <a:cubicBezTo>
                        <a:pt x="2267480" y="3465730"/>
                        <a:pt x="2209081" y="3449909"/>
                        <a:pt x="2172139" y="3441700"/>
                      </a:cubicBezTo>
                      <a:cubicBezTo>
                        <a:pt x="2151067" y="3437017"/>
                        <a:pt x="2129711" y="3433683"/>
                        <a:pt x="2108639" y="3429000"/>
                      </a:cubicBezTo>
                      <a:cubicBezTo>
                        <a:pt x="2091600" y="3425214"/>
                        <a:pt x="2074772" y="3420533"/>
                        <a:pt x="2057839" y="3416300"/>
                      </a:cubicBezTo>
                      <a:cubicBezTo>
                        <a:pt x="1997462" y="3376048"/>
                        <a:pt x="2034219" y="3395727"/>
                        <a:pt x="1943539" y="3365500"/>
                      </a:cubicBezTo>
                      <a:lnTo>
                        <a:pt x="1905439" y="3352800"/>
                      </a:lnTo>
                      <a:cubicBezTo>
                        <a:pt x="1892739" y="3348567"/>
                        <a:pt x="1878478" y="3347526"/>
                        <a:pt x="1867339" y="3340100"/>
                      </a:cubicBezTo>
                      <a:cubicBezTo>
                        <a:pt x="1806962" y="3299848"/>
                        <a:pt x="1843719" y="3319527"/>
                        <a:pt x="1753039" y="3289300"/>
                      </a:cubicBezTo>
                      <a:lnTo>
                        <a:pt x="1676839" y="3263900"/>
                      </a:lnTo>
                      <a:lnTo>
                        <a:pt x="1638739" y="3251200"/>
                      </a:lnTo>
                      <a:cubicBezTo>
                        <a:pt x="1609106" y="3255433"/>
                        <a:pt x="1579773" y="3263900"/>
                        <a:pt x="1549839" y="3263900"/>
                      </a:cubicBezTo>
                      <a:cubicBezTo>
                        <a:pt x="1528253" y="3263900"/>
                        <a:pt x="1507411" y="3255883"/>
                        <a:pt x="1486339" y="3251200"/>
                      </a:cubicBezTo>
                      <a:cubicBezTo>
                        <a:pt x="1469300" y="3247414"/>
                        <a:pt x="1452257" y="3243516"/>
                        <a:pt x="1435539" y="3238500"/>
                      </a:cubicBezTo>
                      <a:lnTo>
                        <a:pt x="1321239" y="3200400"/>
                      </a:lnTo>
                      <a:lnTo>
                        <a:pt x="1283139" y="3187700"/>
                      </a:lnTo>
                      <a:cubicBezTo>
                        <a:pt x="1270439" y="3183467"/>
                        <a:pt x="1258244" y="3177201"/>
                        <a:pt x="1245039" y="3175000"/>
                      </a:cubicBezTo>
                      <a:cubicBezTo>
                        <a:pt x="1220145" y="3170851"/>
                        <a:pt x="1133232" y="3157207"/>
                        <a:pt x="1105339" y="3149600"/>
                      </a:cubicBezTo>
                      <a:cubicBezTo>
                        <a:pt x="1079508" y="3142555"/>
                        <a:pt x="1054539" y="3132667"/>
                        <a:pt x="1029139" y="3124200"/>
                      </a:cubicBezTo>
                      <a:cubicBezTo>
                        <a:pt x="1016439" y="3119967"/>
                        <a:pt x="1004291" y="3113393"/>
                        <a:pt x="991039" y="3111500"/>
                      </a:cubicBezTo>
                      <a:lnTo>
                        <a:pt x="902139" y="3098800"/>
                      </a:lnTo>
                      <a:cubicBezTo>
                        <a:pt x="814865" y="3087163"/>
                        <a:pt x="775646" y="3083334"/>
                        <a:pt x="686239" y="3073400"/>
                      </a:cubicBezTo>
                      <a:cubicBezTo>
                        <a:pt x="660839" y="3064933"/>
                        <a:pt x="636293" y="3053251"/>
                        <a:pt x="610039" y="3048000"/>
                      </a:cubicBezTo>
                      <a:cubicBezTo>
                        <a:pt x="567706" y="3039533"/>
                        <a:pt x="524922" y="3033071"/>
                        <a:pt x="483039" y="3022600"/>
                      </a:cubicBezTo>
                      <a:cubicBezTo>
                        <a:pt x="466106" y="3018367"/>
                        <a:pt x="449278" y="3013686"/>
                        <a:pt x="432239" y="3009900"/>
                      </a:cubicBezTo>
                      <a:cubicBezTo>
                        <a:pt x="411167" y="3005217"/>
                        <a:pt x="389564" y="3002880"/>
                        <a:pt x="368739" y="2997200"/>
                      </a:cubicBezTo>
                      <a:cubicBezTo>
                        <a:pt x="342908" y="2990155"/>
                        <a:pt x="292539" y="2971800"/>
                        <a:pt x="292539" y="2971800"/>
                      </a:cubicBezTo>
                      <a:cubicBezTo>
                        <a:pt x="259665" y="2938926"/>
                        <a:pt x="223811" y="2898091"/>
                        <a:pt x="178239" y="2882900"/>
                      </a:cubicBezTo>
                      <a:lnTo>
                        <a:pt x="140139" y="2870200"/>
                      </a:lnTo>
                      <a:cubicBezTo>
                        <a:pt x="127439" y="2857500"/>
                        <a:pt x="116216" y="2843127"/>
                        <a:pt x="102039" y="2832100"/>
                      </a:cubicBezTo>
                      <a:cubicBezTo>
                        <a:pt x="77942" y="2813358"/>
                        <a:pt x="25839" y="2781300"/>
                        <a:pt x="25839" y="2781300"/>
                      </a:cubicBezTo>
                      <a:cubicBezTo>
                        <a:pt x="17372" y="2768600"/>
                        <a:pt x="-3263" y="2758008"/>
                        <a:pt x="439" y="2743200"/>
                      </a:cubicBezTo>
                      <a:cubicBezTo>
                        <a:pt x="3686" y="2730213"/>
                        <a:pt x="26565" y="2736487"/>
                        <a:pt x="38539" y="2730500"/>
                      </a:cubicBezTo>
                      <a:cubicBezTo>
                        <a:pt x="52191" y="2723674"/>
                        <a:pt x="63939" y="2713567"/>
                        <a:pt x="76639" y="2705100"/>
                      </a:cubicBezTo>
                      <a:cubicBezTo>
                        <a:pt x="85106" y="2692400"/>
                        <a:pt x="90120" y="2676535"/>
                        <a:pt x="102039" y="2667000"/>
                      </a:cubicBezTo>
                      <a:cubicBezTo>
                        <a:pt x="112492" y="2658637"/>
                        <a:pt x="127834" y="2659573"/>
                        <a:pt x="140139" y="2654300"/>
                      </a:cubicBezTo>
                      <a:cubicBezTo>
                        <a:pt x="157540" y="2646842"/>
                        <a:pt x="174501" y="2638293"/>
                        <a:pt x="190939" y="2628900"/>
                      </a:cubicBezTo>
                      <a:cubicBezTo>
                        <a:pt x="204191" y="2621327"/>
                        <a:pt x="215091" y="2609699"/>
                        <a:pt x="229039" y="2603500"/>
                      </a:cubicBezTo>
                      <a:cubicBezTo>
                        <a:pt x="253505" y="2592626"/>
                        <a:pt x="279839" y="2586567"/>
                        <a:pt x="305239" y="2578100"/>
                      </a:cubicBezTo>
                      <a:cubicBezTo>
                        <a:pt x="317939" y="2573867"/>
                        <a:pt x="332200" y="2572826"/>
                        <a:pt x="343339" y="2565400"/>
                      </a:cubicBezTo>
                      <a:cubicBezTo>
                        <a:pt x="380084" y="2540903"/>
                        <a:pt x="408413" y="2517191"/>
                        <a:pt x="457639" y="2514600"/>
                      </a:cubicBezTo>
                      <a:lnTo>
                        <a:pt x="698939" y="2501900"/>
                      </a:lnTo>
                      <a:cubicBezTo>
                        <a:pt x="763236" y="2491184"/>
                        <a:pt x="841239" y="2479025"/>
                        <a:pt x="902139" y="2463800"/>
                      </a:cubicBezTo>
                      <a:cubicBezTo>
                        <a:pt x="919072" y="2459567"/>
                        <a:pt x="936156" y="2455895"/>
                        <a:pt x="952939" y="2451100"/>
                      </a:cubicBezTo>
                      <a:cubicBezTo>
                        <a:pt x="965811" y="2447422"/>
                        <a:pt x="978167" y="2442078"/>
                        <a:pt x="991039" y="2438400"/>
                      </a:cubicBezTo>
                      <a:cubicBezTo>
                        <a:pt x="1007822" y="2433605"/>
                        <a:pt x="1025121" y="2430716"/>
                        <a:pt x="1041839" y="2425700"/>
                      </a:cubicBezTo>
                      <a:cubicBezTo>
                        <a:pt x="1067484" y="2418007"/>
                        <a:pt x="1092639" y="2408767"/>
                        <a:pt x="1118039" y="2400300"/>
                      </a:cubicBezTo>
                      <a:cubicBezTo>
                        <a:pt x="1130739" y="2396067"/>
                        <a:pt x="1145000" y="2395026"/>
                        <a:pt x="1156139" y="2387600"/>
                      </a:cubicBezTo>
                      <a:cubicBezTo>
                        <a:pt x="1168839" y="2379133"/>
                        <a:pt x="1180291" y="2368399"/>
                        <a:pt x="1194239" y="2362200"/>
                      </a:cubicBezTo>
                      <a:cubicBezTo>
                        <a:pt x="1218705" y="2351326"/>
                        <a:pt x="1248162" y="2351652"/>
                        <a:pt x="1270439" y="2336800"/>
                      </a:cubicBezTo>
                      <a:cubicBezTo>
                        <a:pt x="1319678" y="2303974"/>
                        <a:pt x="1294059" y="2316227"/>
                        <a:pt x="1346639" y="2298700"/>
                      </a:cubicBezTo>
                      <a:cubicBezTo>
                        <a:pt x="1359339" y="2286000"/>
                        <a:pt x="1369795" y="2270563"/>
                        <a:pt x="1384739" y="2260600"/>
                      </a:cubicBezTo>
                      <a:cubicBezTo>
                        <a:pt x="1395878" y="2253174"/>
                        <a:pt x="1412386" y="2256263"/>
                        <a:pt x="1422839" y="2247900"/>
                      </a:cubicBezTo>
                      <a:cubicBezTo>
                        <a:pt x="1434758" y="2238365"/>
                        <a:pt x="1436320" y="2219335"/>
                        <a:pt x="1448239" y="2209800"/>
                      </a:cubicBezTo>
                      <a:cubicBezTo>
                        <a:pt x="1458692" y="2201437"/>
                        <a:pt x="1474365" y="2203087"/>
                        <a:pt x="1486339" y="2197100"/>
                      </a:cubicBezTo>
                      <a:cubicBezTo>
                        <a:pt x="1499991" y="2190274"/>
                        <a:pt x="1510491" y="2177899"/>
                        <a:pt x="1524439" y="2171700"/>
                      </a:cubicBezTo>
                      <a:cubicBezTo>
                        <a:pt x="1548905" y="2160826"/>
                        <a:pt x="1578362" y="2161152"/>
                        <a:pt x="1600639" y="2146300"/>
                      </a:cubicBezTo>
                      <a:cubicBezTo>
                        <a:pt x="1613339" y="2137833"/>
                        <a:pt x="1625087" y="2127726"/>
                        <a:pt x="1638739" y="2120900"/>
                      </a:cubicBezTo>
                      <a:cubicBezTo>
                        <a:pt x="1650713" y="2114913"/>
                        <a:pt x="1665137" y="2114701"/>
                        <a:pt x="1676839" y="2108200"/>
                      </a:cubicBezTo>
                      <a:cubicBezTo>
                        <a:pt x="1703524" y="2093375"/>
                        <a:pt x="1727639" y="2074333"/>
                        <a:pt x="1753039" y="2057400"/>
                      </a:cubicBezTo>
                      <a:cubicBezTo>
                        <a:pt x="1765739" y="2048933"/>
                        <a:pt x="1780346" y="2042793"/>
                        <a:pt x="1791139" y="2032000"/>
                      </a:cubicBezTo>
                      <a:cubicBezTo>
                        <a:pt x="1803839" y="2019300"/>
                        <a:pt x="1815062" y="2004927"/>
                        <a:pt x="1829239" y="1993900"/>
                      </a:cubicBezTo>
                      <a:cubicBezTo>
                        <a:pt x="1853336" y="1975158"/>
                        <a:pt x="1905439" y="1943100"/>
                        <a:pt x="1905439" y="1943100"/>
                      </a:cubicBezTo>
                      <a:cubicBezTo>
                        <a:pt x="1909672" y="1930400"/>
                        <a:pt x="1908673" y="1914466"/>
                        <a:pt x="1918139" y="1905000"/>
                      </a:cubicBezTo>
                      <a:cubicBezTo>
                        <a:pt x="1927605" y="1895534"/>
                        <a:pt x="1944537" y="1898801"/>
                        <a:pt x="1956239" y="1892300"/>
                      </a:cubicBezTo>
                      <a:cubicBezTo>
                        <a:pt x="1982924" y="1877475"/>
                        <a:pt x="2007039" y="1858433"/>
                        <a:pt x="2032439" y="1841500"/>
                      </a:cubicBezTo>
                      <a:cubicBezTo>
                        <a:pt x="2047383" y="1831537"/>
                        <a:pt x="2055595" y="1813363"/>
                        <a:pt x="2070539" y="1803400"/>
                      </a:cubicBezTo>
                      <a:cubicBezTo>
                        <a:pt x="2081678" y="1795974"/>
                        <a:pt x="2095939" y="1794933"/>
                        <a:pt x="2108639" y="1790700"/>
                      </a:cubicBezTo>
                      <a:cubicBezTo>
                        <a:pt x="2121339" y="1778000"/>
                        <a:pt x="2136776" y="1767544"/>
                        <a:pt x="2146739" y="1752600"/>
                      </a:cubicBezTo>
                      <a:cubicBezTo>
                        <a:pt x="2188056" y="1690625"/>
                        <a:pt x="2124888" y="1736351"/>
                        <a:pt x="2184839" y="1676400"/>
                      </a:cubicBezTo>
                      <a:cubicBezTo>
                        <a:pt x="2195632" y="1665607"/>
                        <a:pt x="2210239" y="1659467"/>
                        <a:pt x="2222939" y="1651000"/>
                      </a:cubicBezTo>
                      <a:lnTo>
                        <a:pt x="2324539" y="1498600"/>
                      </a:lnTo>
                      <a:cubicBezTo>
                        <a:pt x="2333006" y="1485900"/>
                        <a:pt x="2345112" y="1474980"/>
                        <a:pt x="2349939" y="1460500"/>
                      </a:cubicBezTo>
                      <a:cubicBezTo>
                        <a:pt x="2381861" y="1364735"/>
                        <a:pt x="2338800" y="1482777"/>
                        <a:pt x="2388039" y="1384300"/>
                      </a:cubicBezTo>
                      <a:cubicBezTo>
                        <a:pt x="2394026" y="1372326"/>
                        <a:pt x="2394238" y="1357902"/>
                        <a:pt x="2400739" y="1346200"/>
                      </a:cubicBezTo>
                      <a:cubicBezTo>
                        <a:pt x="2415564" y="1319515"/>
                        <a:pt x="2441886" y="1298960"/>
                        <a:pt x="2451539" y="1270000"/>
                      </a:cubicBezTo>
                      <a:cubicBezTo>
                        <a:pt x="2455772" y="1257300"/>
                        <a:pt x="2457738" y="1243602"/>
                        <a:pt x="2464239" y="1231900"/>
                      </a:cubicBezTo>
                      <a:cubicBezTo>
                        <a:pt x="2479064" y="1205215"/>
                        <a:pt x="2501387" y="1183004"/>
                        <a:pt x="2515039" y="1155700"/>
                      </a:cubicBezTo>
                      <a:cubicBezTo>
                        <a:pt x="2523506" y="1138767"/>
                        <a:pt x="2532981" y="1122301"/>
                        <a:pt x="2540439" y="1104900"/>
                      </a:cubicBezTo>
                      <a:cubicBezTo>
                        <a:pt x="2545712" y="1092595"/>
                        <a:pt x="2547152" y="1078774"/>
                        <a:pt x="2553139" y="1066800"/>
                      </a:cubicBezTo>
                      <a:cubicBezTo>
                        <a:pt x="2559965" y="1053148"/>
                        <a:pt x="2572340" y="1042648"/>
                        <a:pt x="2578539" y="1028700"/>
                      </a:cubicBezTo>
                      <a:cubicBezTo>
                        <a:pt x="2589413" y="1004234"/>
                        <a:pt x="2589087" y="974777"/>
                        <a:pt x="2603939" y="952500"/>
                      </a:cubicBezTo>
                      <a:cubicBezTo>
                        <a:pt x="2612406" y="939800"/>
                        <a:pt x="2623140" y="928348"/>
                        <a:pt x="2629339" y="914400"/>
                      </a:cubicBezTo>
                      <a:cubicBezTo>
                        <a:pt x="2640213" y="889934"/>
                        <a:pt x="2646272" y="863600"/>
                        <a:pt x="2654739" y="838200"/>
                      </a:cubicBezTo>
                      <a:cubicBezTo>
                        <a:pt x="2658972" y="825500"/>
                        <a:pt x="2660013" y="811239"/>
                        <a:pt x="2667439" y="800100"/>
                      </a:cubicBezTo>
                      <a:cubicBezTo>
                        <a:pt x="2675906" y="787400"/>
                        <a:pt x="2686013" y="775652"/>
                        <a:pt x="2692839" y="762000"/>
                      </a:cubicBezTo>
                      <a:cubicBezTo>
                        <a:pt x="2698826" y="750026"/>
                        <a:pt x="2699038" y="735602"/>
                        <a:pt x="2705539" y="723900"/>
                      </a:cubicBezTo>
                      <a:cubicBezTo>
                        <a:pt x="2720364" y="697215"/>
                        <a:pt x="2746686" y="676660"/>
                        <a:pt x="2756339" y="647700"/>
                      </a:cubicBezTo>
                      <a:cubicBezTo>
                        <a:pt x="2760572" y="635000"/>
                        <a:pt x="2762538" y="621302"/>
                        <a:pt x="2769039" y="609600"/>
                      </a:cubicBezTo>
                      <a:cubicBezTo>
                        <a:pt x="2783864" y="582915"/>
                        <a:pt x="2810186" y="562360"/>
                        <a:pt x="2819839" y="533400"/>
                      </a:cubicBezTo>
                      <a:cubicBezTo>
                        <a:pt x="2851761" y="437635"/>
                        <a:pt x="2808700" y="555677"/>
                        <a:pt x="2857939" y="457200"/>
                      </a:cubicBezTo>
                      <a:cubicBezTo>
                        <a:pt x="2863926" y="445226"/>
                        <a:pt x="2864652" y="431074"/>
                        <a:pt x="2870639" y="419100"/>
                      </a:cubicBezTo>
                      <a:cubicBezTo>
                        <a:pt x="2877465" y="405448"/>
                        <a:pt x="2889213" y="394652"/>
                        <a:pt x="2896039" y="381000"/>
                      </a:cubicBezTo>
                      <a:cubicBezTo>
                        <a:pt x="2902026" y="369026"/>
                        <a:pt x="2902752" y="354874"/>
                        <a:pt x="2908739" y="342900"/>
                      </a:cubicBezTo>
                      <a:cubicBezTo>
                        <a:pt x="2915565" y="329248"/>
                        <a:pt x="2927940" y="318748"/>
                        <a:pt x="2934139" y="304800"/>
                      </a:cubicBezTo>
                      <a:cubicBezTo>
                        <a:pt x="2945013" y="280334"/>
                        <a:pt x="2951072" y="254000"/>
                        <a:pt x="2959539" y="228600"/>
                      </a:cubicBezTo>
                      <a:cubicBezTo>
                        <a:pt x="2979065" y="170022"/>
                        <a:pt x="2969614" y="203627"/>
                        <a:pt x="2984939" y="127000"/>
                      </a:cubicBezTo>
                      <a:cubicBezTo>
                        <a:pt x="2971255" y="44895"/>
                        <a:pt x="2990447" y="32592"/>
                        <a:pt x="2959539" y="63500"/>
                      </a:cubicBezTo>
                      <a:lnTo>
                        <a:pt x="2959539" y="0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Frame 58"/>
              <p:cNvSpPr/>
              <p:nvPr/>
            </p:nvSpPr>
            <p:spPr>
              <a:xfrm>
                <a:off x="7797800" y="381000"/>
                <a:ext cx="4292600" cy="5532795"/>
              </a:xfrm>
              <a:prstGeom prst="frame">
                <a:avLst>
                  <a:gd name="adj1" fmla="val 130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13" b="22659"/>
            <a:stretch/>
          </p:blipFill>
          <p:spPr>
            <a:xfrm>
              <a:off x="7846237" y="2269166"/>
              <a:ext cx="643749" cy="81662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585"/>
            <a:stretch/>
          </p:blipFill>
          <p:spPr>
            <a:xfrm>
              <a:off x="7404657" y="930531"/>
              <a:ext cx="883159" cy="74244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802" y="1153508"/>
              <a:ext cx="1078048" cy="60191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8744988" y="53864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Tulip</a:t>
              </a:r>
              <a:endParaRPr lang="en-US" b="1" dirty="0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" r="15433" b="23862"/>
            <a:stretch/>
          </p:blipFill>
          <p:spPr>
            <a:xfrm>
              <a:off x="10352888" y="3604849"/>
              <a:ext cx="857360" cy="82364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41" t="22956" r="32309" b="27892"/>
            <a:stretch/>
          </p:blipFill>
          <p:spPr>
            <a:xfrm>
              <a:off x="9431889" y="3959914"/>
              <a:ext cx="702605" cy="70260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37" t="17778" r="19960" b="13955"/>
            <a:stretch/>
          </p:blipFill>
          <p:spPr>
            <a:xfrm>
              <a:off x="11116052" y="2874518"/>
              <a:ext cx="732661" cy="632559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0539795" y="4559342"/>
              <a:ext cx="1308916" cy="41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Sunflower</a:t>
              </a:r>
              <a:endParaRPr lang="en-US" b="1" dirty="0"/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986" y="5430073"/>
              <a:ext cx="1334630" cy="1000973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7749" y="5410199"/>
              <a:ext cx="772499" cy="1029998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2984" y="5587686"/>
              <a:ext cx="874121" cy="87412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8162325" y="4946423"/>
              <a:ext cx="791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/>
                <a:t>Rose</a:t>
              </a:r>
              <a:endParaRPr lang="en-US" b="1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7607" y="4094909"/>
              <a:ext cx="700063" cy="70006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91" t="29596"/>
            <a:stretch/>
          </p:blipFill>
          <p:spPr>
            <a:xfrm rot="5400000">
              <a:off x="6933369" y="2879746"/>
              <a:ext cx="675840" cy="563254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906764" y="3647339"/>
              <a:ext cx="1186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Dandelion</a:t>
              </a:r>
              <a:endParaRPr lang="en-US" b="1" dirty="0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9" t="36604" r="30133"/>
            <a:stretch/>
          </p:blipFill>
          <p:spPr>
            <a:xfrm>
              <a:off x="10801668" y="419794"/>
              <a:ext cx="762344" cy="79671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313" y="1614666"/>
              <a:ext cx="857182" cy="596456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4" t="11948" r="13959" b="30439"/>
            <a:stretch/>
          </p:blipFill>
          <p:spPr>
            <a:xfrm>
              <a:off x="8764920" y="3009667"/>
              <a:ext cx="806330" cy="794325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285238" y="2477687"/>
              <a:ext cx="115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Daisy</a:t>
              </a:r>
              <a:endParaRPr lang="en-US" b="1" dirty="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8415293" y="220642"/>
            <a:ext cx="180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Trained Model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6054801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smtClean="0"/>
              <a:t>Traditional Supervised </a:t>
            </a:r>
            <a:r>
              <a:rPr lang="en-US" sz="4400" smtClean="0"/>
              <a:t>Learning Process</a:t>
            </a:r>
            <a:endParaRPr lang="en-US" sz="44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81"/>
    </mc:Choice>
    <mc:Fallback>
      <p:transition spd="slow" advTm="2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58" y="707764"/>
            <a:ext cx="7293153" cy="55666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28064" y="696189"/>
            <a:ext cx="259319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pct10">
                  <a:fgClr>
                    <a:schemeClr val="accent3">
                      <a:lumMod val="20000"/>
                      <a:lumOff val="80000"/>
                    </a:schemeClr>
                  </a:fgClr>
                  <a:bgClr>
                    <a:srgbClr val="FF0767"/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C++</a:t>
            </a:r>
            <a:endParaRPr lang="en-US" sz="115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pct10">
                <a:fgClr>
                  <a:schemeClr val="accent3">
                    <a:lumMod val="20000"/>
                    <a:lumOff val="80000"/>
                  </a:schemeClr>
                </a:fgClr>
                <a:bgClr>
                  <a:srgbClr val="FF0767"/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885594" y="2774643"/>
            <a:ext cx="2218877" cy="1409702"/>
          </a:xfrm>
          <a:prstGeom prst="cloudCallout">
            <a:avLst>
              <a:gd name="adj1" fmla="val 51081"/>
              <a:gd name="adj2" fmla="val 5624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 wish I was a C++ expert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58501" y="484213"/>
            <a:ext cx="6054801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smtClean="0"/>
              <a:t>Young Programmer Metaphor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525" y="4375231"/>
            <a:ext cx="2411520" cy="2057830"/>
          </a:xfrm>
          <a:prstGeom prst="rect">
            <a:avLst/>
          </a:prstGeom>
        </p:spPr>
      </p:pic>
      <p:pic>
        <p:nvPicPr>
          <p:cNvPr id="18" name="Sound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6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49"/>
    </mc:Choice>
    <mc:Fallback>
      <p:transition spd="slow" advTm="9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Transfer Learning Process for Programmer</a:t>
            </a:r>
            <a:endParaRPr lang="en-US" sz="4400" dirty="0"/>
          </a:p>
        </p:txBody>
      </p:sp>
      <p:sp>
        <p:nvSpPr>
          <p:cNvPr id="11" name="Rectangle 10"/>
          <p:cNvSpPr/>
          <p:nvPr/>
        </p:nvSpPr>
        <p:spPr>
          <a:xfrm>
            <a:off x="585536" y="5866931"/>
            <a:ext cx="110209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Transfer Learning = </a:t>
            </a:r>
            <a:r>
              <a:rPr lang="en-US" sz="2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Faster Learning </a:t>
            </a:r>
            <a:r>
              <a:rPr lang="en-US" sz="28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AND Better </a:t>
            </a:r>
            <a:r>
              <a:rPr lang="en-US" sz="28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Performance</a:t>
            </a:r>
            <a:endParaRPr lang="en-US" sz="2800" dirty="0" smtClean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248689" y="1324565"/>
            <a:ext cx="7694620" cy="4497602"/>
            <a:chOff x="1844842" y="672343"/>
            <a:chExt cx="8002669" cy="4677661"/>
          </a:xfrm>
        </p:grpSpPr>
        <p:grpSp>
          <p:nvGrpSpPr>
            <p:cNvPr id="49" name="Group 48"/>
            <p:cNvGrpSpPr/>
            <p:nvPr/>
          </p:nvGrpSpPr>
          <p:grpSpPr>
            <a:xfrm>
              <a:off x="1844842" y="672343"/>
              <a:ext cx="8002669" cy="4677661"/>
              <a:chOff x="1844842" y="672343"/>
              <a:chExt cx="8002669" cy="4677661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844842" y="1090863"/>
                <a:ext cx="3614728" cy="2534653"/>
                <a:chOff x="1347537" y="834189"/>
                <a:chExt cx="3614728" cy="2534653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899751" y="1143855"/>
                  <a:ext cx="2816628" cy="2024496"/>
                  <a:chOff x="1150076" y="951350"/>
                  <a:chExt cx="5622241" cy="4041074"/>
                </a:xfrm>
              </p:grpSpPr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150076" y="3702290"/>
                    <a:ext cx="2406964" cy="12901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Guido van Rossum</a:t>
                    </a:r>
                    <a:endParaRPr lang="en-US" dirty="0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4672210" y="951350"/>
                    <a:ext cx="2100107" cy="3223254"/>
                    <a:chOff x="5525837" y="26989"/>
                    <a:chExt cx="2100107" cy="3223253"/>
                  </a:xfrm>
                </p:grpSpPr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108" t="-695" r="-6108" b="66753"/>
                    <a:stretch/>
                  </p:blipFill>
                  <p:spPr>
                    <a:xfrm rot="3418130">
                      <a:off x="6275645" y="683290"/>
                      <a:ext cx="2006600" cy="6939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322"/>
                    <a:stretch/>
                  </p:blipFill>
                  <p:spPr>
                    <a:xfrm>
                      <a:off x="5525837" y="1881114"/>
                      <a:ext cx="2006600" cy="1369128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8" name="Frame 27"/>
                <p:cNvSpPr/>
                <p:nvPr/>
              </p:nvSpPr>
              <p:spPr>
                <a:xfrm>
                  <a:off x="1347537" y="834189"/>
                  <a:ext cx="3614728" cy="2534653"/>
                </a:xfrm>
                <a:prstGeom prst="frame">
                  <a:avLst>
                    <a:gd name="adj1" fmla="val 1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" name="Can 29"/>
              <p:cNvSpPr/>
              <p:nvPr/>
            </p:nvSpPr>
            <p:spPr>
              <a:xfrm>
                <a:off x="1991848" y="4243098"/>
                <a:ext cx="3320716" cy="1106906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latin typeface="Helvetica" charset="0"/>
                    <a:ea typeface="Helvetica" charset="0"/>
                    <a:cs typeface="Helvetica" charset="0"/>
                  </a:rPr>
                  <a:t>Knowledge</a:t>
                </a:r>
                <a:endParaRPr lang="en-US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cxnSp>
            <p:nvCxnSpPr>
              <p:cNvPr id="32" name="Straight Arrow Connector 31"/>
              <p:cNvCxnSpPr>
                <a:stCxn id="28" idx="2"/>
                <a:endCxn id="30" idx="1"/>
              </p:cNvCxnSpPr>
              <p:nvPr/>
            </p:nvCxnSpPr>
            <p:spPr>
              <a:xfrm>
                <a:off x="3652206" y="3625516"/>
                <a:ext cx="0" cy="617582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Cube 32"/>
              <p:cNvSpPr/>
              <p:nvPr/>
            </p:nvSpPr>
            <p:spPr>
              <a:xfrm>
                <a:off x="6109700" y="4018470"/>
                <a:ext cx="3737811" cy="1235243"/>
              </a:xfrm>
              <a:prstGeom prst="cub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latin typeface="Helvetica" charset="0"/>
                    <a:ea typeface="Helvetica" charset="0"/>
                    <a:cs typeface="Helvetica" charset="0"/>
                  </a:rPr>
                  <a:t>Learning Algorithm</a:t>
                </a:r>
                <a:endParaRPr lang="en-US" sz="28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cxnSp>
            <p:nvCxnSpPr>
              <p:cNvPr id="34" name="Straight Arrow Connector 33"/>
              <p:cNvCxnSpPr>
                <a:stCxn id="30" idx="4"/>
                <a:endCxn id="33" idx="2"/>
              </p:cNvCxnSpPr>
              <p:nvPr/>
            </p:nvCxnSpPr>
            <p:spPr>
              <a:xfrm flipV="1">
                <a:off x="5312564" y="4790497"/>
                <a:ext cx="797136" cy="6054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rame 39"/>
              <p:cNvSpPr/>
              <p:nvPr/>
            </p:nvSpPr>
            <p:spPr>
              <a:xfrm>
                <a:off x="6576925" y="1090863"/>
                <a:ext cx="3112169" cy="2358189"/>
              </a:xfrm>
              <a:prstGeom prst="frame">
                <a:avLst>
                  <a:gd name="adj1" fmla="val 22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/>
              <p:cNvCxnSpPr>
                <a:stCxn id="40" idx="2"/>
                <a:endCxn id="33" idx="0"/>
              </p:cNvCxnSpPr>
              <p:nvPr/>
            </p:nvCxnSpPr>
            <p:spPr>
              <a:xfrm>
                <a:off x="8133010" y="3449052"/>
                <a:ext cx="1" cy="569418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2064710" y="672343"/>
                <a:ext cx="3174991" cy="480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Source Task</a:t>
                </a:r>
                <a:endParaRPr lang="en-US" sz="24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545513" y="672343"/>
                <a:ext cx="3174991" cy="480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Target Task</a:t>
                </a:r>
                <a:endParaRPr lang="en-US" sz="24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6"/>
            <a:srcRect l="27987" r="28504"/>
            <a:stretch/>
          </p:blipFill>
          <p:spPr>
            <a:xfrm>
              <a:off x="4186970" y="1629823"/>
              <a:ext cx="630873" cy="72499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0745" y="1366049"/>
              <a:ext cx="1380067" cy="1380067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79639" y="1331714"/>
              <a:ext cx="2906742" cy="1995388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01577" y="1059444"/>
              <a:ext cx="984804" cy="984804"/>
            </a:xfrm>
            <a:prstGeom prst="rect">
              <a:avLst/>
            </a:prstGeom>
          </p:spPr>
        </p:pic>
      </p:grp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83"/>
    </mc:Choice>
    <mc:Fallback>
      <p:transition spd="slow" advTm="24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Transfer Learning Process for Programmer</a:t>
            </a:r>
            <a:endParaRPr lang="en-US" sz="4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2248689" y="1324565"/>
            <a:ext cx="7694620" cy="4497602"/>
            <a:chOff x="1844842" y="672343"/>
            <a:chExt cx="8002669" cy="4677661"/>
          </a:xfrm>
        </p:grpSpPr>
        <p:grpSp>
          <p:nvGrpSpPr>
            <p:cNvPr id="49" name="Group 48"/>
            <p:cNvGrpSpPr/>
            <p:nvPr/>
          </p:nvGrpSpPr>
          <p:grpSpPr>
            <a:xfrm>
              <a:off x="1844842" y="672343"/>
              <a:ext cx="8002669" cy="4677661"/>
              <a:chOff x="1844842" y="672343"/>
              <a:chExt cx="8002669" cy="4677661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844842" y="1090863"/>
                <a:ext cx="3614728" cy="2534653"/>
                <a:chOff x="1347537" y="834189"/>
                <a:chExt cx="3614728" cy="2534653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899751" y="1143855"/>
                  <a:ext cx="2816628" cy="2024496"/>
                  <a:chOff x="1150076" y="951350"/>
                  <a:chExt cx="5622241" cy="4041074"/>
                </a:xfrm>
              </p:grpSpPr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150076" y="3702290"/>
                    <a:ext cx="2406964" cy="12901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Guido van Rossum</a:t>
                    </a:r>
                    <a:endParaRPr lang="en-US" dirty="0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4672210" y="951350"/>
                    <a:ext cx="2100107" cy="3223254"/>
                    <a:chOff x="5525837" y="26989"/>
                    <a:chExt cx="2100107" cy="3223253"/>
                  </a:xfrm>
                </p:grpSpPr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108" t="-695" r="-6108" b="66753"/>
                    <a:stretch/>
                  </p:blipFill>
                  <p:spPr>
                    <a:xfrm rot="3418130">
                      <a:off x="6275645" y="683290"/>
                      <a:ext cx="2006600" cy="6939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322"/>
                    <a:stretch/>
                  </p:blipFill>
                  <p:spPr>
                    <a:xfrm>
                      <a:off x="5525837" y="1881114"/>
                      <a:ext cx="2006600" cy="1369128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8" name="Frame 27"/>
                <p:cNvSpPr/>
                <p:nvPr/>
              </p:nvSpPr>
              <p:spPr>
                <a:xfrm>
                  <a:off x="1347537" y="834189"/>
                  <a:ext cx="3614728" cy="2534653"/>
                </a:xfrm>
                <a:prstGeom prst="frame">
                  <a:avLst>
                    <a:gd name="adj1" fmla="val 1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" name="Can 29"/>
              <p:cNvSpPr/>
              <p:nvPr/>
            </p:nvSpPr>
            <p:spPr>
              <a:xfrm>
                <a:off x="1991848" y="4243098"/>
                <a:ext cx="3320716" cy="1106906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latin typeface="Helvetica" charset="0"/>
                    <a:ea typeface="Helvetica" charset="0"/>
                    <a:cs typeface="Helvetica" charset="0"/>
                  </a:rPr>
                  <a:t>Knowledge</a:t>
                </a:r>
                <a:endParaRPr lang="en-US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cxnSp>
            <p:nvCxnSpPr>
              <p:cNvPr id="32" name="Straight Arrow Connector 31"/>
              <p:cNvCxnSpPr>
                <a:stCxn id="28" idx="2"/>
                <a:endCxn id="30" idx="1"/>
              </p:cNvCxnSpPr>
              <p:nvPr/>
            </p:nvCxnSpPr>
            <p:spPr>
              <a:xfrm>
                <a:off x="3652206" y="3625516"/>
                <a:ext cx="0" cy="617582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Cube 32"/>
              <p:cNvSpPr/>
              <p:nvPr/>
            </p:nvSpPr>
            <p:spPr>
              <a:xfrm>
                <a:off x="6109700" y="4018470"/>
                <a:ext cx="3737811" cy="1235243"/>
              </a:xfrm>
              <a:prstGeom prst="cub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latin typeface="Helvetica" charset="0"/>
                    <a:ea typeface="Helvetica" charset="0"/>
                    <a:cs typeface="Helvetica" charset="0"/>
                  </a:rPr>
                  <a:t>Learning Algorithm</a:t>
                </a:r>
                <a:endParaRPr lang="en-US" sz="28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cxnSp>
            <p:nvCxnSpPr>
              <p:cNvPr id="34" name="Straight Arrow Connector 33"/>
              <p:cNvCxnSpPr>
                <a:stCxn id="30" idx="4"/>
                <a:endCxn id="33" idx="2"/>
              </p:cNvCxnSpPr>
              <p:nvPr/>
            </p:nvCxnSpPr>
            <p:spPr>
              <a:xfrm flipV="1">
                <a:off x="5312564" y="4790497"/>
                <a:ext cx="797136" cy="6054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rame 39"/>
              <p:cNvSpPr/>
              <p:nvPr/>
            </p:nvSpPr>
            <p:spPr>
              <a:xfrm>
                <a:off x="6576925" y="1090863"/>
                <a:ext cx="3112169" cy="2358189"/>
              </a:xfrm>
              <a:prstGeom prst="frame">
                <a:avLst>
                  <a:gd name="adj1" fmla="val 22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/>
              <p:cNvCxnSpPr>
                <a:stCxn id="40" idx="2"/>
                <a:endCxn id="33" idx="0"/>
              </p:cNvCxnSpPr>
              <p:nvPr/>
            </p:nvCxnSpPr>
            <p:spPr>
              <a:xfrm>
                <a:off x="8133010" y="3449052"/>
                <a:ext cx="1" cy="569418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2064710" y="672343"/>
                <a:ext cx="3174991" cy="480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Source Task</a:t>
                </a:r>
                <a:endParaRPr lang="en-US" sz="24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545513" y="672343"/>
                <a:ext cx="3174991" cy="480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Target Task</a:t>
                </a:r>
                <a:endParaRPr lang="en-US" sz="24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6"/>
            <a:srcRect l="27987" r="28504"/>
            <a:stretch/>
          </p:blipFill>
          <p:spPr>
            <a:xfrm>
              <a:off x="4186970" y="1629823"/>
              <a:ext cx="630873" cy="72499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0745" y="1366049"/>
              <a:ext cx="1380067" cy="1380067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79639" y="1331714"/>
              <a:ext cx="2906742" cy="1995388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01577" y="1059444"/>
              <a:ext cx="984804" cy="984804"/>
            </a:xfrm>
            <a:prstGeom prst="rect">
              <a:avLst/>
            </a:prstGeom>
          </p:spPr>
        </p:pic>
      </p:grpSp>
      <p:cxnSp>
        <p:nvCxnSpPr>
          <p:cNvPr id="3" name="Straight Connector 2"/>
          <p:cNvCxnSpPr/>
          <p:nvPr/>
        </p:nvCxnSpPr>
        <p:spPr>
          <a:xfrm flipV="1">
            <a:off x="2037144" y="1516284"/>
            <a:ext cx="3889094" cy="4120587"/>
          </a:xfrm>
          <a:prstGeom prst="line">
            <a:avLst/>
          </a:prstGeom>
          <a:ln w="1143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037144" y="1337689"/>
            <a:ext cx="4110271" cy="4299182"/>
          </a:xfrm>
          <a:prstGeom prst="line">
            <a:avLst/>
          </a:prstGeom>
          <a:ln w="1143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85536" y="5866931"/>
            <a:ext cx="110209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Transfer Learning = </a:t>
            </a:r>
            <a:r>
              <a:rPr lang="en-US" sz="2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Faster Learning </a:t>
            </a:r>
            <a:r>
              <a:rPr lang="en-US" sz="28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AND Better </a:t>
            </a:r>
            <a:r>
              <a:rPr lang="en-US" sz="28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Performance</a:t>
            </a:r>
            <a:endParaRPr lang="en-US" sz="2800" dirty="0" smtClean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67"/>
    </mc:Choice>
    <mc:Fallback>
      <p:transition spd="slow" advTm="13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Experimental Setup: Models &amp; Data</a:t>
            </a:r>
            <a:endParaRPr lang="en-US" sz="4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266219" y="2010413"/>
            <a:ext cx="11061120" cy="4227666"/>
            <a:chOff x="323347" y="1903232"/>
            <a:chExt cx="11061120" cy="4227666"/>
          </a:xfrm>
        </p:grpSpPr>
        <p:pic>
          <p:nvPicPr>
            <p:cNvPr id="8194" name="Picture 2" descr="https://lh5.googleusercontent.com/PDDs1Mn3e_ZGqkbrhzjGf8i_R9Yxb9Vu1tqno7vJVEUed8J-Zq1qt6yWb7M2_Xe3yF1zCGOSTQawjwvoWKlOsGNJHh4wgCkoNipIBzk2q6EBvMlM2ZBDybkmWakonoxp5O7LwYrh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808" y="1903232"/>
              <a:ext cx="3621481" cy="1202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https://lh6.googleusercontent.com/I3C8f_6n2G9lkNQgUREK8fsA_EAJ1j1QVzB0EYooVKUcTc3S2MeyHxKKPPScxWkdZQo7vcHz2t11ALzEngBY4S8-s64R0jpbUPp-4mXxCupAIxJQmF9HdSSDrUMLVsLU8CcY-cF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186746" y="2346616"/>
              <a:ext cx="1485900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https://lh3.googleusercontent.com/6LAELrgV3UBA8Bko4Gdw09SUdCBMwYiVFzYeVK8VMpvBIct90yF0oXBAF-6pg9XcBmDaJn9OQAHD0WiC6PlSIoCYkVKkFEHTg26c_1Me9rLOZNMKa-T8N9rr__JHul0kRdjFa0cZ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268749" y="1015180"/>
              <a:ext cx="1009779" cy="9221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58597" y="2319894"/>
              <a:ext cx="1604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latin typeface="Helvetica" charset="0"/>
                  <a:ea typeface="Helvetica" charset="0"/>
                  <a:cs typeface="Helvetica" charset="0"/>
                </a:rPr>
                <a:t>Alexnet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3347" y="3923672"/>
              <a:ext cx="1839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latin typeface="Helvetica" charset="0"/>
                  <a:ea typeface="Helvetica" charset="0"/>
                  <a:cs typeface="Helvetica" charset="0"/>
                </a:rPr>
                <a:t>Squeezenet</a:t>
              </a:r>
              <a:endParaRPr lang="en-US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8596" y="5342784"/>
              <a:ext cx="1604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latin typeface="Helvetica" charset="0"/>
                  <a:ea typeface="Helvetica" charset="0"/>
                  <a:cs typeface="Helvetica" charset="0"/>
                </a:rPr>
                <a:t>Resnet</a:t>
              </a:r>
              <a:endParaRPr lang="en-US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94355" y="1431109"/>
            <a:ext cx="5807348" cy="3563919"/>
            <a:chOff x="6091125" y="1235469"/>
            <a:chExt cx="5807348" cy="3563919"/>
          </a:xfrm>
        </p:grpSpPr>
        <p:grpSp>
          <p:nvGrpSpPr>
            <p:cNvPr id="21" name="Group 20"/>
            <p:cNvGrpSpPr/>
            <p:nvPr/>
          </p:nvGrpSpPr>
          <p:grpSpPr>
            <a:xfrm>
              <a:off x="6101145" y="1598390"/>
              <a:ext cx="2540944" cy="3200998"/>
              <a:chOff x="5298000" y="688096"/>
              <a:chExt cx="2540944" cy="320099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428851" y="786175"/>
                <a:ext cx="2295926" cy="3003703"/>
                <a:chOff x="6844632" y="1070704"/>
                <a:chExt cx="2630834" cy="3441854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4632" y="1070704"/>
                  <a:ext cx="812800" cy="812800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7683" y="1070704"/>
                  <a:ext cx="812800" cy="812800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2666" y="1070704"/>
                  <a:ext cx="812800" cy="8128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4632" y="1942692"/>
                  <a:ext cx="812800" cy="8128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9651" y="1942692"/>
                  <a:ext cx="812800" cy="812800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7938" y="1942692"/>
                  <a:ext cx="812800" cy="812800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4632" y="2814680"/>
                  <a:ext cx="812800" cy="812800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7683" y="2814680"/>
                  <a:ext cx="812800" cy="812800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7938" y="2814680"/>
                  <a:ext cx="812800" cy="812800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4632" y="3682210"/>
                  <a:ext cx="812800" cy="812800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7683" y="3699758"/>
                  <a:ext cx="812800" cy="812800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7938" y="3682210"/>
                  <a:ext cx="812800" cy="812800"/>
                </a:xfrm>
                <a:prstGeom prst="rect">
                  <a:avLst/>
                </a:prstGeom>
              </p:spPr>
            </p:pic>
          </p:grpSp>
          <p:sp>
            <p:nvSpPr>
              <p:cNvPr id="19" name="Frame 18"/>
              <p:cNvSpPr/>
              <p:nvPr/>
            </p:nvSpPr>
            <p:spPr>
              <a:xfrm>
                <a:off x="5298000" y="688096"/>
                <a:ext cx="2540944" cy="3200998"/>
              </a:xfrm>
              <a:prstGeom prst="frame">
                <a:avLst>
                  <a:gd name="adj1" fmla="val 1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9357529" y="1598390"/>
              <a:ext cx="2540944" cy="3200998"/>
              <a:chOff x="8206742" y="655989"/>
              <a:chExt cx="2540944" cy="3200998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585"/>
              <a:stretch/>
            </p:blipFill>
            <p:spPr>
              <a:xfrm>
                <a:off x="9453902" y="1592197"/>
                <a:ext cx="895555" cy="675609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13" b="22659"/>
              <a:stretch/>
            </p:blipFill>
            <p:spPr>
              <a:xfrm>
                <a:off x="8617218" y="1612790"/>
                <a:ext cx="652785" cy="743112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2" r="15433" b="23862"/>
              <a:stretch/>
            </p:blipFill>
            <p:spPr>
              <a:xfrm>
                <a:off x="9467073" y="2989230"/>
                <a:ext cx="869394" cy="74949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878332" y="703694"/>
                <a:ext cx="783342" cy="937274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6899" y="3146594"/>
                <a:ext cx="709889" cy="63704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7073" y="2355902"/>
                <a:ext cx="869214" cy="54276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4" t="11948" r="13959" b="30439"/>
              <a:stretch/>
            </p:blipFill>
            <p:spPr>
              <a:xfrm>
                <a:off x="8572158" y="2404690"/>
                <a:ext cx="817648" cy="722817"/>
              </a:xfrm>
              <a:prstGeom prst="rect">
                <a:avLst/>
              </a:prstGeom>
            </p:spPr>
          </p:pic>
          <p:sp>
            <p:nvSpPr>
              <p:cNvPr id="30" name="Frame 29"/>
              <p:cNvSpPr/>
              <p:nvPr/>
            </p:nvSpPr>
            <p:spPr>
              <a:xfrm>
                <a:off x="8206742" y="655989"/>
                <a:ext cx="2540944" cy="3200998"/>
              </a:xfrm>
              <a:prstGeom prst="frame">
                <a:avLst>
                  <a:gd name="adj1" fmla="val 1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ight Arrow 28"/>
            <p:cNvSpPr/>
            <p:nvPr/>
          </p:nvSpPr>
          <p:spPr>
            <a:xfrm>
              <a:off x="8692346" y="2942926"/>
              <a:ext cx="625033" cy="511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91125" y="1235469"/>
              <a:ext cx="2540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Source Data: ImageNet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357529" y="1235469"/>
              <a:ext cx="2540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Target Data: Flowers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42" name="Sound 4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8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98"/>
    </mc:Choice>
    <mc:Fallback>
      <p:transition spd="slow" advTm="24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0" y="5808166"/>
            <a:ext cx="298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Note: All weights initialized from pre-trained model.</a:t>
            </a:r>
            <a:endParaRPr lang="en-US" i="1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38368" y="1249311"/>
            <a:ext cx="9369873" cy="2493824"/>
            <a:chOff x="845771" y="3861518"/>
            <a:chExt cx="9369873" cy="2493824"/>
          </a:xfrm>
        </p:grpSpPr>
        <p:sp>
          <p:nvSpPr>
            <p:cNvPr id="25" name="TextBox 24"/>
            <p:cNvSpPr txBox="1"/>
            <p:nvPr/>
          </p:nvSpPr>
          <p:spPr>
            <a:xfrm>
              <a:off x="845771" y="4711873"/>
              <a:ext cx="323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err="1" smtClean="0">
                  <a:latin typeface="Helvetica" charset="0"/>
                  <a:ea typeface="Helvetica" charset="0"/>
                  <a:cs typeface="Helvetica" charset="0"/>
                </a:rPr>
                <a:t>Finetune</a:t>
              </a:r>
              <a:r>
                <a:rPr lang="en-US" u="sng" dirty="0" smtClean="0">
                  <a:latin typeface="Helvetica" charset="0"/>
                  <a:ea typeface="Helvetica" charset="0"/>
                  <a:cs typeface="Helvetica" charset="0"/>
                </a:rPr>
                <a:t>:</a:t>
              </a:r>
            </a:p>
            <a:p>
              <a:pPr algn="ctr"/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ALL weights updated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211593" y="4200052"/>
              <a:ext cx="6004051" cy="2155290"/>
              <a:chOff x="2273370" y="3673642"/>
              <a:chExt cx="7757549" cy="2784748"/>
            </a:xfrm>
          </p:grpSpPr>
          <p:pic>
            <p:nvPicPr>
              <p:cNvPr id="4" name="Picture 3" descr="https://lh5.googleusercontent.com/PDDs1Mn3e_ZGqkbrhzjGf8i_R9Yxb9Vu1tqno7vJVEUed8J-Zq1qt6yWb7M2_Xe3yF1zCGOSTQawjwvoWKlOsGNJHh4wgCkoNipIBzk2q6EBvMlM2ZBDybkmWakonoxp5O7LwYrh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3370" y="3882189"/>
                <a:ext cx="7757549" cy="257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Arrow Connector 5"/>
              <p:cNvCxnSpPr/>
              <p:nvPr/>
            </p:nvCxnSpPr>
            <p:spPr>
              <a:xfrm>
                <a:off x="2273370" y="3673642"/>
                <a:ext cx="7757549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5812039" y="3861518"/>
              <a:ext cx="2427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hanging</a:t>
              </a:r>
              <a:endParaRPr lang="en-US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38368" y="3780173"/>
            <a:ext cx="10067022" cy="2351158"/>
            <a:chOff x="845771" y="1491639"/>
            <a:chExt cx="10067022" cy="2351158"/>
          </a:xfrm>
        </p:grpSpPr>
        <p:sp>
          <p:nvSpPr>
            <p:cNvPr id="24" name="TextBox 23"/>
            <p:cNvSpPr txBox="1"/>
            <p:nvPr/>
          </p:nvSpPr>
          <p:spPr>
            <a:xfrm>
              <a:off x="845771" y="1907056"/>
              <a:ext cx="323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>
                  <a:latin typeface="Helvetica" charset="0"/>
                  <a:ea typeface="Helvetica" charset="0"/>
                  <a:cs typeface="Helvetica" charset="0"/>
                </a:rPr>
                <a:t>Feature Extract:</a:t>
              </a:r>
            </a:p>
            <a:p>
              <a:pPr algn="ctr"/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Only update last layer weights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211593" y="1515029"/>
              <a:ext cx="6062567" cy="2327768"/>
              <a:chOff x="2273370" y="361244"/>
              <a:chExt cx="7833156" cy="3007598"/>
            </a:xfrm>
          </p:grpSpPr>
          <p:pic>
            <p:nvPicPr>
              <p:cNvPr id="3" name="Picture 2" descr="https://lh5.googleusercontent.com/PDDs1Mn3e_ZGqkbrhzjGf8i_R9Yxb9Vu1tqno7vJVEUed8J-Zq1qt6yWb7M2_Xe3yF1zCGOSTQawjwvoWKlOsGNJHh4wgCkoNipIBzk2q6EBvMlM2ZBDybkmWakonoxp5O7LwYrh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3370" y="792641"/>
                <a:ext cx="7757549" cy="257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>
                <a:off x="9545053" y="730565"/>
                <a:ext cx="56147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73370" y="733607"/>
                <a:ext cx="727168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273370" y="792641"/>
                <a:ext cx="7271683" cy="2492426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9545053" y="361244"/>
                <a:ext cx="0" cy="2923823"/>
              </a:xfrm>
              <a:prstGeom prst="line">
                <a:avLst/>
              </a:prstGeom>
              <a:ln w="4762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5812039" y="1515029"/>
              <a:ext cx="2427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Not changing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39600" y="1491639"/>
              <a:ext cx="1073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hanging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Transfer Learning: </a:t>
            </a:r>
            <a:r>
              <a:rPr lang="en-US" sz="4000" dirty="0" err="1" smtClean="0"/>
              <a:t>Finetune</a:t>
            </a:r>
            <a:r>
              <a:rPr lang="en-US" sz="4000" dirty="0" smtClean="0"/>
              <a:t> vs Feature Extract</a:t>
            </a:r>
            <a:endParaRPr lang="en-US" sz="4000" dirty="0"/>
          </a:p>
        </p:txBody>
      </p:sp>
      <p:pic>
        <p:nvPicPr>
          <p:cNvPr id="17" name="Sound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5"/>
    </mc:Choice>
    <mc:Fallback>
      <p:transition spd="slow" advTm="8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0" y="5808166"/>
            <a:ext cx="298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Note: All weights initialized from pre-trained model.</a:t>
            </a:r>
            <a:endParaRPr lang="en-US" i="1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38368" y="1249311"/>
            <a:ext cx="9369873" cy="2493824"/>
            <a:chOff x="845771" y="3861518"/>
            <a:chExt cx="9369873" cy="2493824"/>
          </a:xfrm>
        </p:grpSpPr>
        <p:sp>
          <p:nvSpPr>
            <p:cNvPr id="25" name="TextBox 24"/>
            <p:cNvSpPr txBox="1"/>
            <p:nvPr/>
          </p:nvSpPr>
          <p:spPr>
            <a:xfrm>
              <a:off x="845771" y="4711873"/>
              <a:ext cx="323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err="1" smtClean="0">
                  <a:latin typeface="Helvetica" charset="0"/>
                  <a:ea typeface="Helvetica" charset="0"/>
                  <a:cs typeface="Helvetica" charset="0"/>
                </a:rPr>
                <a:t>Finetune</a:t>
              </a:r>
              <a:r>
                <a:rPr lang="en-US" u="sng" dirty="0" smtClean="0">
                  <a:latin typeface="Helvetica" charset="0"/>
                  <a:ea typeface="Helvetica" charset="0"/>
                  <a:cs typeface="Helvetica" charset="0"/>
                </a:rPr>
                <a:t>:</a:t>
              </a:r>
            </a:p>
            <a:p>
              <a:pPr algn="ctr"/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ALL weights updated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211593" y="4200052"/>
              <a:ext cx="6004051" cy="2155290"/>
              <a:chOff x="2273370" y="3673642"/>
              <a:chExt cx="7757549" cy="2784748"/>
            </a:xfrm>
          </p:grpSpPr>
          <p:pic>
            <p:nvPicPr>
              <p:cNvPr id="4" name="Picture 3" descr="https://lh5.googleusercontent.com/PDDs1Mn3e_ZGqkbrhzjGf8i_R9Yxb9Vu1tqno7vJVEUed8J-Zq1qt6yWb7M2_Xe3yF1zCGOSTQawjwvoWKlOsGNJHh4wgCkoNipIBzk2q6EBvMlM2ZBDybkmWakonoxp5O7LwYrh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3370" y="3882189"/>
                <a:ext cx="7757549" cy="257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Arrow Connector 5"/>
              <p:cNvCxnSpPr/>
              <p:nvPr/>
            </p:nvCxnSpPr>
            <p:spPr>
              <a:xfrm>
                <a:off x="2273370" y="3673642"/>
                <a:ext cx="7757549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5812039" y="3861518"/>
              <a:ext cx="2427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hanging</a:t>
              </a:r>
              <a:endParaRPr lang="en-US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38368" y="3780173"/>
            <a:ext cx="10067022" cy="2351158"/>
            <a:chOff x="845771" y="1491639"/>
            <a:chExt cx="10067022" cy="2351158"/>
          </a:xfrm>
        </p:grpSpPr>
        <p:sp>
          <p:nvSpPr>
            <p:cNvPr id="24" name="TextBox 23"/>
            <p:cNvSpPr txBox="1"/>
            <p:nvPr/>
          </p:nvSpPr>
          <p:spPr>
            <a:xfrm>
              <a:off x="845771" y="1907056"/>
              <a:ext cx="323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>
                  <a:latin typeface="Helvetica" charset="0"/>
                  <a:ea typeface="Helvetica" charset="0"/>
                  <a:cs typeface="Helvetica" charset="0"/>
                </a:rPr>
                <a:t>Feature Extract:</a:t>
              </a:r>
            </a:p>
            <a:p>
              <a:pPr algn="ctr"/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Only update last layer weights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211593" y="1515029"/>
              <a:ext cx="6062567" cy="2327768"/>
              <a:chOff x="2273370" y="361244"/>
              <a:chExt cx="7833156" cy="3007598"/>
            </a:xfrm>
          </p:grpSpPr>
          <p:pic>
            <p:nvPicPr>
              <p:cNvPr id="3" name="Picture 2" descr="https://lh5.googleusercontent.com/PDDs1Mn3e_ZGqkbrhzjGf8i_R9Yxb9Vu1tqno7vJVEUed8J-Zq1qt6yWb7M2_Xe3yF1zCGOSTQawjwvoWKlOsGNJHh4wgCkoNipIBzk2q6EBvMlM2ZBDybkmWakonoxp5O7LwYrh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3370" y="792641"/>
                <a:ext cx="7757549" cy="257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>
                <a:off x="9545053" y="730565"/>
                <a:ext cx="56147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73370" y="733607"/>
                <a:ext cx="727168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273370" y="792641"/>
                <a:ext cx="7271683" cy="2492426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9545053" y="361244"/>
                <a:ext cx="0" cy="2923823"/>
              </a:xfrm>
              <a:prstGeom prst="line">
                <a:avLst/>
              </a:prstGeom>
              <a:ln w="4762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5812039" y="1515029"/>
              <a:ext cx="2427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Not changing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39600" y="1491639"/>
              <a:ext cx="1073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hanging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Transfer Learning: </a:t>
            </a:r>
            <a:r>
              <a:rPr lang="en-US" sz="4000" dirty="0" err="1" smtClean="0"/>
              <a:t>Finetune</a:t>
            </a:r>
            <a:r>
              <a:rPr lang="en-US" sz="4000" dirty="0" smtClean="0"/>
              <a:t> vs Feature Extract</a:t>
            </a:r>
            <a:endParaRPr lang="en-US" sz="4000" dirty="0"/>
          </a:p>
        </p:txBody>
      </p:sp>
      <p:sp>
        <p:nvSpPr>
          <p:cNvPr id="2" name="5-Point Star 1"/>
          <p:cNvSpPr/>
          <p:nvPr/>
        </p:nvSpPr>
        <p:spPr>
          <a:xfrm>
            <a:off x="551542" y="2099665"/>
            <a:ext cx="646331" cy="646331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ound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2"/>
    </mc:Choice>
    <mc:Fallback>
      <p:transition spd="slow" advTm="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uke-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inal-slides" id="{A059632E-EC53-7A4F-B101-F87681FF9A60}" vid="{6B71A2F9-39BE-254C-A508-542E8EEB11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duke-slides</Template>
  <TotalTime>16646</TotalTime>
  <Words>226</Words>
  <Application>Microsoft Macintosh PowerPoint</Application>
  <PresentationFormat>Widescreen</PresentationFormat>
  <Paragraphs>72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Helvetica</vt:lpstr>
      <vt:lpstr>Helvetica Neue</vt:lpstr>
      <vt:lpstr>Arial</vt:lpstr>
      <vt:lpstr>duke-slides</vt:lpstr>
      <vt:lpstr>ECE590-05: Introduction to ML Transfer Learning Project</vt:lpstr>
      <vt:lpstr>Machine Learning is Everywhere!</vt:lpstr>
      <vt:lpstr>Traditional Supervised Learning Process</vt:lpstr>
      <vt:lpstr>Young Programmer Metaphor</vt:lpstr>
      <vt:lpstr>Transfer Learning Process for Programmer</vt:lpstr>
      <vt:lpstr>Transfer Learning Process for Programmer</vt:lpstr>
      <vt:lpstr>Experimental Setup: Models &amp; Data</vt:lpstr>
      <vt:lpstr>Transfer Learning: Finetune vs Feature Extract</vt:lpstr>
      <vt:lpstr>Transfer Learning: Finetune vs Feature Extract</vt:lpstr>
      <vt:lpstr>Transfer Learning: Finetune vs Feature Extract</vt:lpstr>
      <vt:lpstr>Experimental Results</vt:lpstr>
      <vt:lpstr>Programmer Destiny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Inkawhich</dc:creator>
  <cp:lastModifiedBy>Nathan Inkawhich</cp:lastModifiedBy>
  <cp:revision>153</cp:revision>
  <dcterms:created xsi:type="dcterms:W3CDTF">2018-04-07T21:10:26Z</dcterms:created>
  <dcterms:modified xsi:type="dcterms:W3CDTF">2018-04-23T20:07:43Z</dcterms:modified>
</cp:coreProperties>
</file>